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4"/>
  </p:notesMasterIdLst>
  <p:sldIdLst>
    <p:sldId id="256" r:id="rId2"/>
    <p:sldId id="257" r:id="rId3"/>
    <p:sldId id="258" r:id="rId4"/>
    <p:sldId id="278" r:id="rId5"/>
    <p:sldId id="259" r:id="rId6"/>
    <p:sldId id="260" r:id="rId7"/>
    <p:sldId id="266" r:id="rId8"/>
    <p:sldId id="272" r:id="rId9"/>
    <p:sldId id="267" r:id="rId10"/>
    <p:sldId id="268" r:id="rId11"/>
    <p:sldId id="263" r:id="rId12"/>
    <p:sldId id="274" r:id="rId13"/>
    <p:sldId id="276" r:id="rId14"/>
    <p:sldId id="277" r:id="rId15"/>
    <p:sldId id="273" r:id="rId16"/>
    <p:sldId id="264" r:id="rId17"/>
    <p:sldId id="280" r:id="rId18"/>
    <p:sldId id="279" r:id="rId19"/>
    <p:sldId id="281" r:id="rId20"/>
    <p:sldId id="282" r:id="rId21"/>
    <p:sldId id="261" r:id="rId22"/>
    <p:sldId id="26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D10D6A-95C7-4E2A-8DDA-CF68FF6E4469}" type="doc">
      <dgm:prSet loTypeId="urn:microsoft.com/office/officeart/2005/8/layout/hierarchy5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F417C0C-A99C-4241-BE1D-6B9FCE89DCE9}">
      <dgm:prSet phldrT="[Text]" custT="1"/>
      <dgm:spPr/>
      <dgm:t>
        <a:bodyPr/>
        <a:lstStyle/>
        <a:p>
          <a:r>
            <a:rPr lang="en-US" sz="2400" dirty="0" smtClean="0"/>
            <a:t>Electrical Engineering</a:t>
          </a:r>
          <a:endParaRPr lang="en-US" sz="2400" dirty="0"/>
        </a:p>
      </dgm:t>
    </dgm:pt>
    <dgm:pt modelId="{B1128917-4922-4DB2-BA3B-39CBDBC028F3}" type="parTrans" cxnId="{502E3BDB-2201-4422-AE70-0947C96FEFDD}">
      <dgm:prSet/>
      <dgm:spPr/>
      <dgm:t>
        <a:bodyPr/>
        <a:lstStyle/>
        <a:p>
          <a:endParaRPr lang="en-US" sz="1050"/>
        </a:p>
      </dgm:t>
    </dgm:pt>
    <dgm:pt modelId="{54F0AF4E-A2D4-4EF3-886F-D42C98615876}" type="sibTrans" cxnId="{502E3BDB-2201-4422-AE70-0947C96FEFDD}">
      <dgm:prSet/>
      <dgm:spPr/>
      <dgm:t>
        <a:bodyPr/>
        <a:lstStyle/>
        <a:p>
          <a:endParaRPr lang="en-US" sz="1050"/>
        </a:p>
      </dgm:t>
    </dgm:pt>
    <dgm:pt modelId="{7AA1714E-9049-4AD5-8747-8EAF85175A25}">
      <dgm:prSet phldrT="[Text]" custT="1"/>
      <dgm:spPr/>
      <dgm:t>
        <a:bodyPr/>
        <a:lstStyle/>
        <a:p>
          <a:r>
            <a:rPr lang="en-US" sz="2400" dirty="0" smtClean="0"/>
            <a:t>Power &amp; Electrical Machines</a:t>
          </a:r>
          <a:endParaRPr lang="en-US" sz="2400" dirty="0"/>
        </a:p>
      </dgm:t>
    </dgm:pt>
    <dgm:pt modelId="{2363451D-EB6F-4C7A-9B9F-B1DF96463B4B}" type="parTrans" cxnId="{E3BB9685-B56B-4C08-AFF7-B1EDEEF40E13}">
      <dgm:prSet custT="1"/>
      <dgm:spPr/>
      <dgm:t>
        <a:bodyPr/>
        <a:lstStyle/>
        <a:p>
          <a:endParaRPr lang="en-US" sz="1050"/>
        </a:p>
      </dgm:t>
    </dgm:pt>
    <dgm:pt modelId="{38652679-0B76-4007-9116-C5A01F81B84C}" type="sibTrans" cxnId="{E3BB9685-B56B-4C08-AFF7-B1EDEEF40E13}">
      <dgm:prSet/>
      <dgm:spPr/>
      <dgm:t>
        <a:bodyPr/>
        <a:lstStyle/>
        <a:p>
          <a:endParaRPr lang="en-US" sz="1050"/>
        </a:p>
      </dgm:t>
    </dgm:pt>
    <dgm:pt modelId="{FCD9900F-0136-4042-9A41-2DE4CAE41841}">
      <dgm:prSet phldrT="[Text]" custT="1"/>
      <dgm:spPr/>
      <dgm:t>
        <a:bodyPr/>
        <a:lstStyle/>
        <a:p>
          <a:r>
            <a:rPr lang="en-US" sz="2400" dirty="0" smtClean="0"/>
            <a:t> Electronics &amp; Communications</a:t>
          </a:r>
          <a:endParaRPr lang="en-US" sz="2400" dirty="0"/>
        </a:p>
      </dgm:t>
    </dgm:pt>
    <dgm:pt modelId="{7844327D-E4AB-4ADD-9303-1703175351DC}" type="parTrans" cxnId="{64B675A7-827A-442F-BB7A-3D6D6EE9AAF0}">
      <dgm:prSet custT="1"/>
      <dgm:spPr/>
      <dgm:t>
        <a:bodyPr/>
        <a:lstStyle/>
        <a:p>
          <a:endParaRPr lang="en-US" sz="1050"/>
        </a:p>
      </dgm:t>
    </dgm:pt>
    <dgm:pt modelId="{F9F0BE1F-4EEC-49C9-8D49-2522EE39A1CE}" type="sibTrans" cxnId="{64B675A7-827A-442F-BB7A-3D6D6EE9AAF0}">
      <dgm:prSet/>
      <dgm:spPr/>
      <dgm:t>
        <a:bodyPr/>
        <a:lstStyle/>
        <a:p>
          <a:endParaRPr lang="en-US" sz="1050"/>
        </a:p>
      </dgm:t>
    </dgm:pt>
    <dgm:pt modelId="{BA893BC8-8C6C-4379-9A3E-9D26D9795655}">
      <dgm:prSet custT="1"/>
      <dgm:spPr/>
      <dgm:t>
        <a:bodyPr/>
        <a:lstStyle/>
        <a:p>
          <a:r>
            <a:rPr lang="en-US" sz="2400" dirty="0" smtClean="0"/>
            <a:t>Computer Engineering</a:t>
          </a:r>
          <a:endParaRPr lang="en-US" sz="2400" dirty="0"/>
        </a:p>
      </dgm:t>
    </dgm:pt>
    <dgm:pt modelId="{528178BA-AD93-429A-B53E-653D398636E2}" type="parTrans" cxnId="{0D2CDBDA-0AF9-4146-9EBE-78DA32515271}">
      <dgm:prSet custT="1"/>
      <dgm:spPr/>
      <dgm:t>
        <a:bodyPr/>
        <a:lstStyle/>
        <a:p>
          <a:endParaRPr lang="en-US" sz="1050"/>
        </a:p>
      </dgm:t>
    </dgm:pt>
    <dgm:pt modelId="{7B8E7174-DB8B-4DBD-9CD5-45802E029567}" type="sibTrans" cxnId="{0D2CDBDA-0AF9-4146-9EBE-78DA32515271}">
      <dgm:prSet/>
      <dgm:spPr/>
      <dgm:t>
        <a:bodyPr/>
        <a:lstStyle/>
        <a:p>
          <a:endParaRPr lang="en-US" sz="1050"/>
        </a:p>
      </dgm:t>
    </dgm:pt>
    <dgm:pt modelId="{A36D84A6-F13B-4DD8-AC29-E38556F828F5}">
      <dgm:prSet custT="1"/>
      <dgm:spPr/>
      <dgm:t>
        <a:bodyPr/>
        <a:lstStyle/>
        <a:p>
          <a:r>
            <a:rPr lang="en-US" sz="3200" dirty="0" smtClean="0"/>
            <a:t>1</a:t>
          </a:r>
          <a:r>
            <a:rPr lang="en-US" sz="3200" baseline="30000" dirty="0" smtClean="0"/>
            <a:t>st </a:t>
          </a:r>
          <a:r>
            <a:rPr lang="en-US" sz="3200" dirty="0" smtClean="0"/>
            <a:t>– 4</a:t>
          </a:r>
          <a:r>
            <a:rPr lang="en-US" sz="3200" baseline="30000" dirty="0" smtClean="0"/>
            <a:t>th</a:t>
          </a:r>
          <a:r>
            <a:rPr lang="en-US" sz="3200" dirty="0" smtClean="0"/>
            <a:t> year</a:t>
          </a:r>
          <a:endParaRPr lang="en-US" sz="3200" dirty="0"/>
        </a:p>
      </dgm:t>
    </dgm:pt>
    <dgm:pt modelId="{360485A5-257D-4470-AD8D-17E6FDB42F8B}" type="parTrans" cxnId="{F08E7F3B-F745-4168-9CE8-5442E3BD2AF9}">
      <dgm:prSet/>
      <dgm:spPr/>
      <dgm:t>
        <a:bodyPr/>
        <a:lstStyle/>
        <a:p>
          <a:endParaRPr lang="en-US"/>
        </a:p>
      </dgm:t>
    </dgm:pt>
    <dgm:pt modelId="{6D6675A2-87E6-4A87-B2A1-642592735E76}" type="sibTrans" cxnId="{F08E7F3B-F745-4168-9CE8-5442E3BD2AF9}">
      <dgm:prSet/>
      <dgm:spPr/>
      <dgm:t>
        <a:bodyPr/>
        <a:lstStyle/>
        <a:p>
          <a:endParaRPr lang="en-US"/>
        </a:p>
      </dgm:t>
    </dgm:pt>
    <dgm:pt modelId="{87F010D4-9C32-40D4-944B-FDABE70B37A0}" type="pres">
      <dgm:prSet presAssocID="{BDD10D6A-95C7-4E2A-8DDA-CF68FF6E446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4F4FA9-D504-49BE-82B6-C29A6F8B7C83}" type="pres">
      <dgm:prSet presAssocID="{BDD10D6A-95C7-4E2A-8DDA-CF68FF6E4469}" presName="hierFlow" presStyleCnt="0"/>
      <dgm:spPr/>
    </dgm:pt>
    <dgm:pt modelId="{7BB7FDE7-5E5F-4CF1-89E0-E23ECEFA9DF5}" type="pres">
      <dgm:prSet presAssocID="{BDD10D6A-95C7-4E2A-8DDA-CF68FF6E446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11E20E1-3A3B-4E38-845C-83AC44024871}" type="pres">
      <dgm:prSet presAssocID="{6F417C0C-A99C-4241-BE1D-6B9FCE89DCE9}" presName="Name17" presStyleCnt="0"/>
      <dgm:spPr/>
    </dgm:pt>
    <dgm:pt modelId="{F4CA9520-B882-4FF8-8779-CCDB4A176746}" type="pres">
      <dgm:prSet presAssocID="{6F417C0C-A99C-4241-BE1D-6B9FCE89DCE9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70B1EC-3CF6-4A92-8B83-D053E3DA3AEF}" type="pres">
      <dgm:prSet presAssocID="{6F417C0C-A99C-4241-BE1D-6B9FCE89DCE9}" presName="hierChild2" presStyleCnt="0"/>
      <dgm:spPr/>
    </dgm:pt>
    <dgm:pt modelId="{3E458625-2F10-49E1-AB40-53CBF23AD3F8}" type="pres">
      <dgm:prSet presAssocID="{2363451D-EB6F-4C7A-9B9F-B1DF96463B4B}" presName="Name25" presStyleLbl="parChTrans1D2" presStyleIdx="0" presStyleCnt="3"/>
      <dgm:spPr/>
      <dgm:t>
        <a:bodyPr/>
        <a:lstStyle/>
        <a:p>
          <a:endParaRPr lang="en-US"/>
        </a:p>
      </dgm:t>
    </dgm:pt>
    <dgm:pt modelId="{D55DE34E-EC8B-46AE-9A6B-445FFB3AF141}" type="pres">
      <dgm:prSet presAssocID="{2363451D-EB6F-4C7A-9B9F-B1DF96463B4B}" presName="connTx" presStyleLbl="parChTrans1D2" presStyleIdx="0" presStyleCnt="3"/>
      <dgm:spPr/>
      <dgm:t>
        <a:bodyPr/>
        <a:lstStyle/>
        <a:p>
          <a:endParaRPr lang="en-US"/>
        </a:p>
      </dgm:t>
    </dgm:pt>
    <dgm:pt modelId="{6AC2CB76-2A96-4DE4-9A56-EB4934883C63}" type="pres">
      <dgm:prSet presAssocID="{7AA1714E-9049-4AD5-8747-8EAF85175A25}" presName="Name30" presStyleCnt="0"/>
      <dgm:spPr/>
    </dgm:pt>
    <dgm:pt modelId="{A2A4308D-5901-493C-8EB2-B5C2D4292024}" type="pres">
      <dgm:prSet presAssocID="{7AA1714E-9049-4AD5-8747-8EAF85175A25}" presName="level2Shape" presStyleLbl="node2" presStyleIdx="0" presStyleCnt="3" custScaleX="107953"/>
      <dgm:spPr/>
      <dgm:t>
        <a:bodyPr/>
        <a:lstStyle/>
        <a:p>
          <a:endParaRPr lang="en-US"/>
        </a:p>
      </dgm:t>
    </dgm:pt>
    <dgm:pt modelId="{F5F4C702-FE68-4E9F-B052-11CE5070290D}" type="pres">
      <dgm:prSet presAssocID="{7AA1714E-9049-4AD5-8747-8EAF85175A25}" presName="hierChild3" presStyleCnt="0"/>
      <dgm:spPr/>
    </dgm:pt>
    <dgm:pt modelId="{8BE346BA-D265-41E3-95F3-CD86DF047136}" type="pres">
      <dgm:prSet presAssocID="{360485A5-257D-4470-AD8D-17E6FDB42F8B}" presName="Name25" presStyleLbl="parChTrans1D3" presStyleIdx="0" presStyleCnt="1"/>
      <dgm:spPr/>
      <dgm:t>
        <a:bodyPr/>
        <a:lstStyle/>
        <a:p>
          <a:endParaRPr lang="en-US"/>
        </a:p>
      </dgm:t>
    </dgm:pt>
    <dgm:pt modelId="{AD82A5F0-6B59-4CE7-B7AA-8879CFAABBD6}" type="pres">
      <dgm:prSet presAssocID="{360485A5-257D-4470-AD8D-17E6FDB42F8B}" presName="connTx" presStyleLbl="parChTrans1D3" presStyleIdx="0" presStyleCnt="1"/>
      <dgm:spPr/>
      <dgm:t>
        <a:bodyPr/>
        <a:lstStyle/>
        <a:p>
          <a:endParaRPr lang="en-US"/>
        </a:p>
      </dgm:t>
    </dgm:pt>
    <dgm:pt modelId="{2E4F88A7-194A-4A5B-B6CC-9B469CBDA993}" type="pres">
      <dgm:prSet presAssocID="{A36D84A6-F13B-4DD8-AC29-E38556F828F5}" presName="Name30" presStyleCnt="0"/>
      <dgm:spPr/>
    </dgm:pt>
    <dgm:pt modelId="{4CE8144A-E7BC-4569-AC80-B1BF48769F83}" type="pres">
      <dgm:prSet presAssocID="{A36D84A6-F13B-4DD8-AC29-E38556F828F5}" presName="level2Shape" presStyleLbl="node3" presStyleIdx="0" presStyleCnt="1" custLinFactNeighborX="5831"/>
      <dgm:spPr/>
      <dgm:t>
        <a:bodyPr/>
        <a:lstStyle/>
        <a:p>
          <a:endParaRPr lang="en-US"/>
        </a:p>
      </dgm:t>
    </dgm:pt>
    <dgm:pt modelId="{488401F5-7151-42F8-B25A-6B9C7E4D7443}" type="pres">
      <dgm:prSet presAssocID="{A36D84A6-F13B-4DD8-AC29-E38556F828F5}" presName="hierChild3" presStyleCnt="0"/>
      <dgm:spPr/>
    </dgm:pt>
    <dgm:pt modelId="{B2CF9A0F-240C-4950-80DB-B2459F6F6107}" type="pres">
      <dgm:prSet presAssocID="{7844327D-E4AB-4ADD-9303-1703175351DC}" presName="Name25" presStyleLbl="parChTrans1D2" presStyleIdx="1" presStyleCnt="3"/>
      <dgm:spPr/>
      <dgm:t>
        <a:bodyPr/>
        <a:lstStyle/>
        <a:p>
          <a:endParaRPr lang="en-US"/>
        </a:p>
      </dgm:t>
    </dgm:pt>
    <dgm:pt modelId="{90DCF3FF-FEB6-4925-B6D6-FC4E0DA21EB8}" type="pres">
      <dgm:prSet presAssocID="{7844327D-E4AB-4ADD-9303-1703175351DC}" presName="connTx" presStyleLbl="parChTrans1D2" presStyleIdx="1" presStyleCnt="3"/>
      <dgm:spPr/>
      <dgm:t>
        <a:bodyPr/>
        <a:lstStyle/>
        <a:p>
          <a:endParaRPr lang="en-US"/>
        </a:p>
      </dgm:t>
    </dgm:pt>
    <dgm:pt modelId="{49112BEB-D416-463A-B9D3-AD804753928B}" type="pres">
      <dgm:prSet presAssocID="{FCD9900F-0136-4042-9A41-2DE4CAE41841}" presName="Name30" presStyleCnt="0"/>
      <dgm:spPr/>
    </dgm:pt>
    <dgm:pt modelId="{3F353AA5-B3A4-461C-819C-2857CF7EC25E}" type="pres">
      <dgm:prSet presAssocID="{FCD9900F-0136-4042-9A41-2DE4CAE41841}" presName="level2Shape" presStyleLbl="node2" presStyleIdx="1" presStyleCnt="3" custScaleX="104184" custLinFactNeighborX="651"/>
      <dgm:spPr/>
      <dgm:t>
        <a:bodyPr/>
        <a:lstStyle/>
        <a:p>
          <a:endParaRPr lang="en-US"/>
        </a:p>
      </dgm:t>
    </dgm:pt>
    <dgm:pt modelId="{6349C657-3715-4FFF-8EF8-C00DAC8E03F8}" type="pres">
      <dgm:prSet presAssocID="{FCD9900F-0136-4042-9A41-2DE4CAE41841}" presName="hierChild3" presStyleCnt="0"/>
      <dgm:spPr/>
    </dgm:pt>
    <dgm:pt modelId="{E8EC545A-C615-49A5-9A3F-93BE87BAF39F}" type="pres">
      <dgm:prSet presAssocID="{528178BA-AD93-429A-B53E-653D398636E2}" presName="Name25" presStyleLbl="parChTrans1D2" presStyleIdx="2" presStyleCnt="3"/>
      <dgm:spPr/>
      <dgm:t>
        <a:bodyPr/>
        <a:lstStyle/>
        <a:p>
          <a:endParaRPr lang="en-US"/>
        </a:p>
      </dgm:t>
    </dgm:pt>
    <dgm:pt modelId="{B7B27956-CCE6-4B52-8066-408029157C87}" type="pres">
      <dgm:prSet presAssocID="{528178BA-AD93-429A-B53E-653D398636E2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5FC0309-9D76-4887-AEAC-E07AA7D89750}" type="pres">
      <dgm:prSet presAssocID="{BA893BC8-8C6C-4379-9A3E-9D26D9795655}" presName="Name30" presStyleCnt="0"/>
      <dgm:spPr/>
    </dgm:pt>
    <dgm:pt modelId="{DF8F034D-21FF-458F-B307-45A962438AB6}" type="pres">
      <dgm:prSet presAssocID="{BA893BC8-8C6C-4379-9A3E-9D26D9795655}" presName="level2Shape" presStyleLbl="node2" presStyleIdx="2" presStyleCnt="3" custScaleX="104185" custLinFactNeighborX="651"/>
      <dgm:spPr/>
      <dgm:t>
        <a:bodyPr/>
        <a:lstStyle/>
        <a:p>
          <a:endParaRPr lang="en-US"/>
        </a:p>
      </dgm:t>
    </dgm:pt>
    <dgm:pt modelId="{160D0BFB-46C7-4F20-8427-A4F0766F67CB}" type="pres">
      <dgm:prSet presAssocID="{BA893BC8-8C6C-4379-9A3E-9D26D9795655}" presName="hierChild3" presStyleCnt="0"/>
      <dgm:spPr/>
    </dgm:pt>
    <dgm:pt modelId="{A258425E-0E55-48F0-9112-B841C000B251}" type="pres">
      <dgm:prSet presAssocID="{BDD10D6A-95C7-4E2A-8DDA-CF68FF6E4469}" presName="bgShapesFlow" presStyleCnt="0"/>
      <dgm:spPr/>
    </dgm:pt>
  </dgm:ptLst>
  <dgm:cxnLst>
    <dgm:cxn modelId="{E3BB9685-B56B-4C08-AFF7-B1EDEEF40E13}" srcId="{6F417C0C-A99C-4241-BE1D-6B9FCE89DCE9}" destId="{7AA1714E-9049-4AD5-8747-8EAF85175A25}" srcOrd="0" destOrd="0" parTransId="{2363451D-EB6F-4C7A-9B9F-B1DF96463B4B}" sibTransId="{38652679-0B76-4007-9116-C5A01F81B84C}"/>
    <dgm:cxn modelId="{1D7B85AB-66C6-4CCC-98BC-30B0E71FD9C4}" type="presOf" srcId="{FCD9900F-0136-4042-9A41-2DE4CAE41841}" destId="{3F353AA5-B3A4-461C-819C-2857CF7EC25E}" srcOrd="0" destOrd="0" presId="urn:microsoft.com/office/officeart/2005/8/layout/hierarchy5"/>
    <dgm:cxn modelId="{0D2CDBDA-0AF9-4146-9EBE-78DA32515271}" srcId="{6F417C0C-A99C-4241-BE1D-6B9FCE89DCE9}" destId="{BA893BC8-8C6C-4379-9A3E-9D26D9795655}" srcOrd="2" destOrd="0" parTransId="{528178BA-AD93-429A-B53E-653D398636E2}" sibTransId="{7B8E7174-DB8B-4DBD-9CD5-45802E029567}"/>
    <dgm:cxn modelId="{65FAA239-1A96-4109-8012-0AED0CA7F6B3}" type="presOf" srcId="{7AA1714E-9049-4AD5-8747-8EAF85175A25}" destId="{A2A4308D-5901-493C-8EB2-B5C2D4292024}" srcOrd="0" destOrd="0" presId="urn:microsoft.com/office/officeart/2005/8/layout/hierarchy5"/>
    <dgm:cxn modelId="{64B675A7-827A-442F-BB7A-3D6D6EE9AAF0}" srcId="{6F417C0C-A99C-4241-BE1D-6B9FCE89DCE9}" destId="{FCD9900F-0136-4042-9A41-2DE4CAE41841}" srcOrd="1" destOrd="0" parTransId="{7844327D-E4AB-4ADD-9303-1703175351DC}" sibTransId="{F9F0BE1F-4EEC-49C9-8D49-2522EE39A1CE}"/>
    <dgm:cxn modelId="{58E44BE8-BF44-4665-B5F3-F3249C97E69C}" type="presOf" srcId="{360485A5-257D-4470-AD8D-17E6FDB42F8B}" destId="{AD82A5F0-6B59-4CE7-B7AA-8879CFAABBD6}" srcOrd="1" destOrd="0" presId="urn:microsoft.com/office/officeart/2005/8/layout/hierarchy5"/>
    <dgm:cxn modelId="{C199B4EF-7D04-4F61-9811-3A3EBBFF0807}" type="presOf" srcId="{528178BA-AD93-429A-B53E-653D398636E2}" destId="{E8EC545A-C615-49A5-9A3F-93BE87BAF39F}" srcOrd="0" destOrd="0" presId="urn:microsoft.com/office/officeart/2005/8/layout/hierarchy5"/>
    <dgm:cxn modelId="{CCD0AEFC-70CA-4309-B3C2-19CD8F42EE85}" type="presOf" srcId="{BA893BC8-8C6C-4379-9A3E-9D26D9795655}" destId="{DF8F034D-21FF-458F-B307-45A962438AB6}" srcOrd="0" destOrd="0" presId="urn:microsoft.com/office/officeart/2005/8/layout/hierarchy5"/>
    <dgm:cxn modelId="{31892647-4B99-4A3A-BC99-57FDD28461EA}" type="presOf" srcId="{360485A5-257D-4470-AD8D-17E6FDB42F8B}" destId="{8BE346BA-D265-41E3-95F3-CD86DF047136}" srcOrd="0" destOrd="0" presId="urn:microsoft.com/office/officeart/2005/8/layout/hierarchy5"/>
    <dgm:cxn modelId="{4FFC38C3-177A-495A-910A-0A2EC41053C7}" type="presOf" srcId="{A36D84A6-F13B-4DD8-AC29-E38556F828F5}" destId="{4CE8144A-E7BC-4569-AC80-B1BF48769F83}" srcOrd="0" destOrd="0" presId="urn:microsoft.com/office/officeart/2005/8/layout/hierarchy5"/>
    <dgm:cxn modelId="{73B8080D-F8B3-46F5-AA4F-4BCA49C47386}" type="presOf" srcId="{7844327D-E4AB-4ADD-9303-1703175351DC}" destId="{B2CF9A0F-240C-4950-80DB-B2459F6F6107}" srcOrd="0" destOrd="0" presId="urn:microsoft.com/office/officeart/2005/8/layout/hierarchy5"/>
    <dgm:cxn modelId="{E6392FC9-98EF-471F-A843-0A4A7582D129}" type="presOf" srcId="{2363451D-EB6F-4C7A-9B9F-B1DF96463B4B}" destId="{3E458625-2F10-49E1-AB40-53CBF23AD3F8}" srcOrd="0" destOrd="0" presId="urn:microsoft.com/office/officeart/2005/8/layout/hierarchy5"/>
    <dgm:cxn modelId="{66071FB0-DE51-4A02-913F-9BBD492074D8}" type="presOf" srcId="{7844327D-E4AB-4ADD-9303-1703175351DC}" destId="{90DCF3FF-FEB6-4925-B6D6-FC4E0DA21EB8}" srcOrd="1" destOrd="0" presId="urn:microsoft.com/office/officeart/2005/8/layout/hierarchy5"/>
    <dgm:cxn modelId="{7628D752-2584-4C5E-B39C-D7A054825953}" type="presOf" srcId="{BDD10D6A-95C7-4E2A-8DDA-CF68FF6E4469}" destId="{87F010D4-9C32-40D4-944B-FDABE70B37A0}" srcOrd="0" destOrd="0" presId="urn:microsoft.com/office/officeart/2005/8/layout/hierarchy5"/>
    <dgm:cxn modelId="{EF9D8707-59B7-49D5-8647-ACC04FB60592}" type="presOf" srcId="{6F417C0C-A99C-4241-BE1D-6B9FCE89DCE9}" destId="{F4CA9520-B882-4FF8-8779-CCDB4A176746}" srcOrd="0" destOrd="0" presId="urn:microsoft.com/office/officeart/2005/8/layout/hierarchy5"/>
    <dgm:cxn modelId="{F08E7F3B-F745-4168-9CE8-5442E3BD2AF9}" srcId="{7AA1714E-9049-4AD5-8747-8EAF85175A25}" destId="{A36D84A6-F13B-4DD8-AC29-E38556F828F5}" srcOrd="0" destOrd="0" parTransId="{360485A5-257D-4470-AD8D-17E6FDB42F8B}" sibTransId="{6D6675A2-87E6-4A87-B2A1-642592735E76}"/>
    <dgm:cxn modelId="{E09A502C-4729-45B6-8A8D-1BE1FE6355FB}" type="presOf" srcId="{2363451D-EB6F-4C7A-9B9F-B1DF96463B4B}" destId="{D55DE34E-EC8B-46AE-9A6B-445FFB3AF141}" srcOrd="1" destOrd="0" presId="urn:microsoft.com/office/officeart/2005/8/layout/hierarchy5"/>
    <dgm:cxn modelId="{505895AD-C4EE-40B6-BBF2-490E5E39656D}" type="presOf" srcId="{528178BA-AD93-429A-B53E-653D398636E2}" destId="{B7B27956-CCE6-4B52-8066-408029157C87}" srcOrd="1" destOrd="0" presId="urn:microsoft.com/office/officeart/2005/8/layout/hierarchy5"/>
    <dgm:cxn modelId="{502E3BDB-2201-4422-AE70-0947C96FEFDD}" srcId="{BDD10D6A-95C7-4E2A-8DDA-CF68FF6E4469}" destId="{6F417C0C-A99C-4241-BE1D-6B9FCE89DCE9}" srcOrd="0" destOrd="0" parTransId="{B1128917-4922-4DB2-BA3B-39CBDBC028F3}" sibTransId="{54F0AF4E-A2D4-4EF3-886F-D42C98615876}"/>
    <dgm:cxn modelId="{6534C78A-F7F1-4D25-BF19-47F64D08216B}" type="presParOf" srcId="{87F010D4-9C32-40D4-944B-FDABE70B37A0}" destId="{414F4FA9-D504-49BE-82B6-C29A6F8B7C83}" srcOrd="0" destOrd="0" presId="urn:microsoft.com/office/officeart/2005/8/layout/hierarchy5"/>
    <dgm:cxn modelId="{2FEB2E20-ECF9-4790-91FB-2E7F1A88C759}" type="presParOf" srcId="{414F4FA9-D504-49BE-82B6-C29A6F8B7C83}" destId="{7BB7FDE7-5E5F-4CF1-89E0-E23ECEFA9DF5}" srcOrd="0" destOrd="0" presId="urn:microsoft.com/office/officeart/2005/8/layout/hierarchy5"/>
    <dgm:cxn modelId="{56239588-A3C3-421D-964B-5623A4430A85}" type="presParOf" srcId="{7BB7FDE7-5E5F-4CF1-89E0-E23ECEFA9DF5}" destId="{011E20E1-3A3B-4E38-845C-83AC44024871}" srcOrd="0" destOrd="0" presId="urn:microsoft.com/office/officeart/2005/8/layout/hierarchy5"/>
    <dgm:cxn modelId="{A19BE0EC-7D9A-4919-95E9-83D47F7BFCFF}" type="presParOf" srcId="{011E20E1-3A3B-4E38-845C-83AC44024871}" destId="{F4CA9520-B882-4FF8-8779-CCDB4A176746}" srcOrd="0" destOrd="0" presId="urn:microsoft.com/office/officeart/2005/8/layout/hierarchy5"/>
    <dgm:cxn modelId="{4254131B-AD69-45F8-B093-D0CE0392D242}" type="presParOf" srcId="{011E20E1-3A3B-4E38-845C-83AC44024871}" destId="{3270B1EC-3CF6-4A92-8B83-D053E3DA3AEF}" srcOrd="1" destOrd="0" presId="urn:microsoft.com/office/officeart/2005/8/layout/hierarchy5"/>
    <dgm:cxn modelId="{E997F362-5BC4-4C07-89BA-E1CD9B686C01}" type="presParOf" srcId="{3270B1EC-3CF6-4A92-8B83-D053E3DA3AEF}" destId="{3E458625-2F10-49E1-AB40-53CBF23AD3F8}" srcOrd="0" destOrd="0" presId="urn:microsoft.com/office/officeart/2005/8/layout/hierarchy5"/>
    <dgm:cxn modelId="{BA4E73FB-4202-4239-8E33-4BC0E9E3F32A}" type="presParOf" srcId="{3E458625-2F10-49E1-AB40-53CBF23AD3F8}" destId="{D55DE34E-EC8B-46AE-9A6B-445FFB3AF141}" srcOrd="0" destOrd="0" presId="urn:microsoft.com/office/officeart/2005/8/layout/hierarchy5"/>
    <dgm:cxn modelId="{DD548237-795E-49D6-BA8B-9DE1020B4558}" type="presParOf" srcId="{3270B1EC-3CF6-4A92-8B83-D053E3DA3AEF}" destId="{6AC2CB76-2A96-4DE4-9A56-EB4934883C63}" srcOrd="1" destOrd="0" presId="urn:microsoft.com/office/officeart/2005/8/layout/hierarchy5"/>
    <dgm:cxn modelId="{FDFA3537-44DC-4C40-87F5-F5E164F4FBE5}" type="presParOf" srcId="{6AC2CB76-2A96-4DE4-9A56-EB4934883C63}" destId="{A2A4308D-5901-493C-8EB2-B5C2D4292024}" srcOrd="0" destOrd="0" presId="urn:microsoft.com/office/officeart/2005/8/layout/hierarchy5"/>
    <dgm:cxn modelId="{C72D119F-89CC-431A-BE27-15C3AED1A441}" type="presParOf" srcId="{6AC2CB76-2A96-4DE4-9A56-EB4934883C63}" destId="{F5F4C702-FE68-4E9F-B052-11CE5070290D}" srcOrd="1" destOrd="0" presId="urn:microsoft.com/office/officeart/2005/8/layout/hierarchy5"/>
    <dgm:cxn modelId="{01B7C5A9-CDA1-4C26-A5CC-69A7AF6B8A57}" type="presParOf" srcId="{F5F4C702-FE68-4E9F-B052-11CE5070290D}" destId="{8BE346BA-D265-41E3-95F3-CD86DF047136}" srcOrd="0" destOrd="0" presId="urn:microsoft.com/office/officeart/2005/8/layout/hierarchy5"/>
    <dgm:cxn modelId="{4E41126B-84CF-4046-9A0D-6485561FCDF1}" type="presParOf" srcId="{8BE346BA-D265-41E3-95F3-CD86DF047136}" destId="{AD82A5F0-6B59-4CE7-B7AA-8879CFAABBD6}" srcOrd="0" destOrd="0" presId="urn:microsoft.com/office/officeart/2005/8/layout/hierarchy5"/>
    <dgm:cxn modelId="{CEA8774A-3387-419C-89AA-FCF513A80E2E}" type="presParOf" srcId="{F5F4C702-FE68-4E9F-B052-11CE5070290D}" destId="{2E4F88A7-194A-4A5B-B6CC-9B469CBDA993}" srcOrd="1" destOrd="0" presId="urn:microsoft.com/office/officeart/2005/8/layout/hierarchy5"/>
    <dgm:cxn modelId="{D1D82C66-70C3-4F79-865D-FC165453B265}" type="presParOf" srcId="{2E4F88A7-194A-4A5B-B6CC-9B469CBDA993}" destId="{4CE8144A-E7BC-4569-AC80-B1BF48769F83}" srcOrd="0" destOrd="0" presId="urn:microsoft.com/office/officeart/2005/8/layout/hierarchy5"/>
    <dgm:cxn modelId="{3510FF99-1C86-4A1F-B455-2532BBB89AB7}" type="presParOf" srcId="{2E4F88A7-194A-4A5B-B6CC-9B469CBDA993}" destId="{488401F5-7151-42F8-B25A-6B9C7E4D7443}" srcOrd="1" destOrd="0" presId="urn:microsoft.com/office/officeart/2005/8/layout/hierarchy5"/>
    <dgm:cxn modelId="{D0063CE9-5DAF-4092-A455-17798A587DDB}" type="presParOf" srcId="{3270B1EC-3CF6-4A92-8B83-D053E3DA3AEF}" destId="{B2CF9A0F-240C-4950-80DB-B2459F6F6107}" srcOrd="2" destOrd="0" presId="urn:microsoft.com/office/officeart/2005/8/layout/hierarchy5"/>
    <dgm:cxn modelId="{0B162B54-6247-453E-A68D-2BAFA1760656}" type="presParOf" srcId="{B2CF9A0F-240C-4950-80DB-B2459F6F6107}" destId="{90DCF3FF-FEB6-4925-B6D6-FC4E0DA21EB8}" srcOrd="0" destOrd="0" presId="urn:microsoft.com/office/officeart/2005/8/layout/hierarchy5"/>
    <dgm:cxn modelId="{251FE940-A842-460E-897A-277CF951AE50}" type="presParOf" srcId="{3270B1EC-3CF6-4A92-8B83-D053E3DA3AEF}" destId="{49112BEB-D416-463A-B9D3-AD804753928B}" srcOrd="3" destOrd="0" presId="urn:microsoft.com/office/officeart/2005/8/layout/hierarchy5"/>
    <dgm:cxn modelId="{7B164259-E157-4D13-803E-B6735C7E05E2}" type="presParOf" srcId="{49112BEB-D416-463A-B9D3-AD804753928B}" destId="{3F353AA5-B3A4-461C-819C-2857CF7EC25E}" srcOrd="0" destOrd="0" presId="urn:microsoft.com/office/officeart/2005/8/layout/hierarchy5"/>
    <dgm:cxn modelId="{57039410-2F4E-4FA9-81C2-7E7E73B63002}" type="presParOf" srcId="{49112BEB-D416-463A-B9D3-AD804753928B}" destId="{6349C657-3715-4FFF-8EF8-C00DAC8E03F8}" srcOrd="1" destOrd="0" presId="urn:microsoft.com/office/officeart/2005/8/layout/hierarchy5"/>
    <dgm:cxn modelId="{C7F4E41B-1D0C-4D86-8CFC-82EA435A0CFE}" type="presParOf" srcId="{3270B1EC-3CF6-4A92-8B83-D053E3DA3AEF}" destId="{E8EC545A-C615-49A5-9A3F-93BE87BAF39F}" srcOrd="4" destOrd="0" presId="urn:microsoft.com/office/officeart/2005/8/layout/hierarchy5"/>
    <dgm:cxn modelId="{0BB692A1-717E-4019-9591-2206BA99E93D}" type="presParOf" srcId="{E8EC545A-C615-49A5-9A3F-93BE87BAF39F}" destId="{B7B27956-CCE6-4B52-8066-408029157C87}" srcOrd="0" destOrd="0" presId="urn:microsoft.com/office/officeart/2005/8/layout/hierarchy5"/>
    <dgm:cxn modelId="{0FE05294-F97C-4DD0-A4CA-2E874CCBEEA1}" type="presParOf" srcId="{3270B1EC-3CF6-4A92-8B83-D053E3DA3AEF}" destId="{25FC0309-9D76-4887-AEAC-E07AA7D89750}" srcOrd="5" destOrd="0" presId="urn:microsoft.com/office/officeart/2005/8/layout/hierarchy5"/>
    <dgm:cxn modelId="{E131F362-1B3E-4817-9D87-7032BD95D895}" type="presParOf" srcId="{25FC0309-9D76-4887-AEAC-E07AA7D89750}" destId="{DF8F034D-21FF-458F-B307-45A962438AB6}" srcOrd="0" destOrd="0" presId="urn:microsoft.com/office/officeart/2005/8/layout/hierarchy5"/>
    <dgm:cxn modelId="{440B3964-EF25-43E7-A3D0-EBB1D835F77F}" type="presParOf" srcId="{25FC0309-9D76-4887-AEAC-E07AA7D89750}" destId="{160D0BFB-46C7-4F20-8427-A4F0766F67CB}" srcOrd="1" destOrd="0" presId="urn:microsoft.com/office/officeart/2005/8/layout/hierarchy5"/>
    <dgm:cxn modelId="{D8E936E6-6E75-44F1-A4A4-54A9225BC477}" type="presParOf" srcId="{87F010D4-9C32-40D4-944B-FDABE70B37A0}" destId="{A258425E-0E55-48F0-9112-B841C000B251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6A9EE8-8368-4C8D-B116-FBE117027600}" type="doc">
      <dgm:prSet loTypeId="urn:microsoft.com/office/officeart/2005/8/layout/hierarchy2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007C374-F572-4C31-9273-058A16D4E5C1}">
      <dgm:prSet phldrT="[Text]"/>
      <dgm:spPr/>
      <dgm:t>
        <a:bodyPr/>
        <a:lstStyle/>
        <a:p>
          <a:r>
            <a:rPr lang="en-US" dirty="0" smtClean="0"/>
            <a:t>1</a:t>
          </a:r>
          <a:r>
            <a:rPr lang="en-US" baseline="30000" dirty="0" smtClean="0"/>
            <a:t>st</a:t>
          </a:r>
          <a:r>
            <a:rPr lang="en-US" dirty="0" smtClean="0"/>
            <a:t> - 2</a:t>
          </a:r>
          <a:r>
            <a:rPr lang="en-US" baseline="30000" dirty="0" smtClean="0"/>
            <a:t>nd</a:t>
          </a:r>
          <a:r>
            <a:rPr lang="en-US" dirty="0" smtClean="0"/>
            <a:t> year</a:t>
          </a:r>
        </a:p>
        <a:p>
          <a:r>
            <a:rPr lang="en-US" dirty="0" smtClean="0"/>
            <a:t>ECCE</a:t>
          </a:r>
          <a:endParaRPr lang="en-US" dirty="0"/>
        </a:p>
      </dgm:t>
    </dgm:pt>
    <dgm:pt modelId="{C2A6464A-8D21-4E4B-A435-9334F4A6E1C7}" type="parTrans" cxnId="{FF23803B-4DBF-482C-A9B9-32E1DB21CED5}">
      <dgm:prSet/>
      <dgm:spPr/>
      <dgm:t>
        <a:bodyPr/>
        <a:lstStyle/>
        <a:p>
          <a:endParaRPr lang="en-US"/>
        </a:p>
      </dgm:t>
    </dgm:pt>
    <dgm:pt modelId="{4990E066-BED6-441B-8F65-0FA3C089A05C}" type="sibTrans" cxnId="{FF23803B-4DBF-482C-A9B9-32E1DB21CED5}">
      <dgm:prSet/>
      <dgm:spPr/>
      <dgm:t>
        <a:bodyPr/>
        <a:lstStyle/>
        <a:p>
          <a:endParaRPr lang="en-US"/>
        </a:p>
      </dgm:t>
    </dgm:pt>
    <dgm:pt modelId="{32EF3A22-A4AF-4CB2-854D-FB1324DD05D1}">
      <dgm:prSet phldrT="[Text]"/>
      <dgm:spPr/>
      <dgm:t>
        <a:bodyPr/>
        <a:lstStyle/>
        <a:p>
          <a:r>
            <a:rPr lang="en-US" dirty="0" smtClean="0"/>
            <a:t>3</a:t>
          </a:r>
          <a:r>
            <a:rPr lang="en-US" baseline="30000" dirty="0" smtClean="0"/>
            <a:t>rd</a:t>
          </a:r>
          <a:r>
            <a:rPr lang="en-US" dirty="0" smtClean="0"/>
            <a:t> – 4</a:t>
          </a:r>
          <a:r>
            <a:rPr lang="en-US" baseline="30000" dirty="0" smtClean="0"/>
            <a:t>th </a:t>
          </a:r>
          <a:r>
            <a:rPr lang="en-US" strike="noStrike" baseline="0" dirty="0" smtClean="0"/>
            <a:t>year </a:t>
          </a:r>
        </a:p>
        <a:p>
          <a:r>
            <a:rPr lang="en-US" dirty="0" smtClean="0"/>
            <a:t>ECE</a:t>
          </a:r>
          <a:endParaRPr lang="en-US" dirty="0"/>
        </a:p>
      </dgm:t>
    </dgm:pt>
    <dgm:pt modelId="{79F09FF6-AE73-4BC0-84CE-170A05305AAF}" type="parTrans" cxnId="{C0857F32-CDD3-4454-BBB3-F7A2301CF2D9}">
      <dgm:prSet/>
      <dgm:spPr/>
      <dgm:t>
        <a:bodyPr/>
        <a:lstStyle/>
        <a:p>
          <a:endParaRPr lang="en-US"/>
        </a:p>
      </dgm:t>
    </dgm:pt>
    <dgm:pt modelId="{2EDAB0F7-B67B-4508-9144-C7B8C7E0760A}" type="sibTrans" cxnId="{C0857F32-CDD3-4454-BBB3-F7A2301CF2D9}">
      <dgm:prSet/>
      <dgm:spPr/>
      <dgm:t>
        <a:bodyPr/>
        <a:lstStyle/>
        <a:p>
          <a:endParaRPr lang="en-US"/>
        </a:p>
      </dgm:t>
    </dgm:pt>
    <dgm:pt modelId="{82B3AF2F-5B3C-4567-81B0-01863852C532}">
      <dgm:prSet phldrT="[Text]"/>
      <dgm:spPr/>
      <dgm:t>
        <a:bodyPr/>
        <a:lstStyle/>
        <a:p>
          <a:r>
            <a:rPr lang="en-US" dirty="0" smtClean="0"/>
            <a:t>3</a:t>
          </a:r>
          <a:r>
            <a:rPr lang="en-US" baseline="30000" dirty="0" smtClean="0"/>
            <a:t>rd</a:t>
          </a:r>
          <a:r>
            <a:rPr lang="en-US" dirty="0" smtClean="0"/>
            <a:t> – 4</a:t>
          </a:r>
          <a:r>
            <a:rPr lang="en-US" baseline="30000" dirty="0" smtClean="0"/>
            <a:t>th</a:t>
          </a:r>
          <a:r>
            <a:rPr lang="en-US" dirty="0" smtClean="0"/>
            <a:t> </a:t>
          </a:r>
          <a:r>
            <a:rPr lang="en-US" strike="noStrike" baseline="0" dirty="0" smtClean="0"/>
            <a:t>year </a:t>
          </a:r>
          <a:endParaRPr lang="en-US" dirty="0" smtClean="0"/>
        </a:p>
        <a:p>
          <a:r>
            <a:rPr lang="en-US" dirty="0" smtClean="0"/>
            <a:t>CE</a:t>
          </a:r>
          <a:endParaRPr lang="en-US" dirty="0"/>
        </a:p>
      </dgm:t>
    </dgm:pt>
    <dgm:pt modelId="{26D966FB-AAF6-4D29-9EAD-3AA6D1B9B89D}" type="parTrans" cxnId="{B9ACC47E-2A32-4541-AB77-44B0E21D9A6D}">
      <dgm:prSet/>
      <dgm:spPr/>
      <dgm:t>
        <a:bodyPr/>
        <a:lstStyle/>
        <a:p>
          <a:endParaRPr lang="en-US"/>
        </a:p>
      </dgm:t>
    </dgm:pt>
    <dgm:pt modelId="{212132FA-6A97-416D-BC8C-6297245C2904}" type="sibTrans" cxnId="{B9ACC47E-2A32-4541-AB77-44B0E21D9A6D}">
      <dgm:prSet/>
      <dgm:spPr/>
      <dgm:t>
        <a:bodyPr/>
        <a:lstStyle/>
        <a:p>
          <a:endParaRPr lang="en-US"/>
        </a:p>
      </dgm:t>
    </dgm:pt>
    <dgm:pt modelId="{19D84188-3748-4726-8D32-9A9E1AB08A84}" type="pres">
      <dgm:prSet presAssocID="{A16A9EE8-8368-4C8D-B116-FBE11702760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AF9BC7-173A-4E4A-BC29-3A35AA1C204B}" type="pres">
      <dgm:prSet presAssocID="{8007C374-F572-4C31-9273-058A16D4E5C1}" presName="root1" presStyleCnt="0"/>
      <dgm:spPr/>
    </dgm:pt>
    <dgm:pt modelId="{F9173922-6790-455A-978F-3243C92DA455}" type="pres">
      <dgm:prSet presAssocID="{8007C374-F572-4C31-9273-058A16D4E5C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153B0B-964E-4206-B9BD-5AFAC01BB0AE}" type="pres">
      <dgm:prSet presAssocID="{8007C374-F572-4C31-9273-058A16D4E5C1}" presName="level2hierChild" presStyleCnt="0"/>
      <dgm:spPr/>
    </dgm:pt>
    <dgm:pt modelId="{A1C3927E-149B-4507-AF93-6590BB6A53B0}" type="pres">
      <dgm:prSet presAssocID="{79F09FF6-AE73-4BC0-84CE-170A05305AAF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792E2EB-23BA-4824-8925-E8476548F807}" type="pres">
      <dgm:prSet presAssocID="{79F09FF6-AE73-4BC0-84CE-170A05305AAF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56140D5-C19E-4D6D-80BE-7700DF3147B0}" type="pres">
      <dgm:prSet presAssocID="{32EF3A22-A4AF-4CB2-854D-FB1324DD05D1}" presName="root2" presStyleCnt="0"/>
      <dgm:spPr/>
    </dgm:pt>
    <dgm:pt modelId="{88E93430-436D-4290-8CBE-23DB1F7B72F2}" type="pres">
      <dgm:prSet presAssocID="{32EF3A22-A4AF-4CB2-854D-FB1324DD05D1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546B3F-2F4C-40A1-AE27-9A94069498AA}" type="pres">
      <dgm:prSet presAssocID="{32EF3A22-A4AF-4CB2-854D-FB1324DD05D1}" presName="level3hierChild" presStyleCnt="0"/>
      <dgm:spPr/>
    </dgm:pt>
    <dgm:pt modelId="{08A32A99-6D8A-4579-9164-2525B1AC2E8A}" type="pres">
      <dgm:prSet presAssocID="{26D966FB-AAF6-4D29-9EAD-3AA6D1B9B89D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665CA628-0E77-4043-A26C-BCF73EF6943F}" type="pres">
      <dgm:prSet presAssocID="{26D966FB-AAF6-4D29-9EAD-3AA6D1B9B89D}" presName="connTx" presStyleLbl="parChTrans1D2" presStyleIdx="1" presStyleCnt="2"/>
      <dgm:spPr/>
      <dgm:t>
        <a:bodyPr/>
        <a:lstStyle/>
        <a:p>
          <a:endParaRPr lang="en-US"/>
        </a:p>
      </dgm:t>
    </dgm:pt>
    <dgm:pt modelId="{A8A25EE9-073A-4431-ACC4-DF87F234F216}" type="pres">
      <dgm:prSet presAssocID="{82B3AF2F-5B3C-4567-81B0-01863852C532}" presName="root2" presStyleCnt="0"/>
      <dgm:spPr/>
    </dgm:pt>
    <dgm:pt modelId="{DEC86B72-B929-4BE7-9106-8780334A1216}" type="pres">
      <dgm:prSet presAssocID="{82B3AF2F-5B3C-4567-81B0-01863852C532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78832E-EB32-4989-A46A-FADAC131DC71}" type="pres">
      <dgm:prSet presAssocID="{82B3AF2F-5B3C-4567-81B0-01863852C532}" presName="level3hierChild" presStyleCnt="0"/>
      <dgm:spPr/>
    </dgm:pt>
  </dgm:ptLst>
  <dgm:cxnLst>
    <dgm:cxn modelId="{8B161CDD-0AB3-4920-BA16-5F010614E16D}" type="presOf" srcId="{79F09FF6-AE73-4BC0-84CE-170A05305AAF}" destId="{A1C3927E-149B-4507-AF93-6590BB6A53B0}" srcOrd="0" destOrd="0" presId="urn:microsoft.com/office/officeart/2005/8/layout/hierarchy2"/>
    <dgm:cxn modelId="{7A834752-EEAC-4236-868E-494B45710AB9}" type="presOf" srcId="{82B3AF2F-5B3C-4567-81B0-01863852C532}" destId="{DEC86B72-B929-4BE7-9106-8780334A1216}" srcOrd="0" destOrd="0" presId="urn:microsoft.com/office/officeart/2005/8/layout/hierarchy2"/>
    <dgm:cxn modelId="{3EC379B2-96B9-46E6-9D2D-A48B67510F50}" type="presOf" srcId="{A16A9EE8-8368-4C8D-B116-FBE117027600}" destId="{19D84188-3748-4726-8D32-9A9E1AB08A84}" srcOrd="0" destOrd="0" presId="urn:microsoft.com/office/officeart/2005/8/layout/hierarchy2"/>
    <dgm:cxn modelId="{FF23803B-4DBF-482C-A9B9-32E1DB21CED5}" srcId="{A16A9EE8-8368-4C8D-B116-FBE117027600}" destId="{8007C374-F572-4C31-9273-058A16D4E5C1}" srcOrd="0" destOrd="0" parTransId="{C2A6464A-8D21-4E4B-A435-9334F4A6E1C7}" sibTransId="{4990E066-BED6-441B-8F65-0FA3C089A05C}"/>
    <dgm:cxn modelId="{B9ACC47E-2A32-4541-AB77-44B0E21D9A6D}" srcId="{8007C374-F572-4C31-9273-058A16D4E5C1}" destId="{82B3AF2F-5B3C-4567-81B0-01863852C532}" srcOrd="1" destOrd="0" parTransId="{26D966FB-AAF6-4D29-9EAD-3AA6D1B9B89D}" sibTransId="{212132FA-6A97-416D-BC8C-6297245C2904}"/>
    <dgm:cxn modelId="{A66694F8-A8C8-4648-A70F-3B73AF8C9BCE}" type="presOf" srcId="{26D966FB-AAF6-4D29-9EAD-3AA6D1B9B89D}" destId="{665CA628-0E77-4043-A26C-BCF73EF6943F}" srcOrd="1" destOrd="0" presId="urn:microsoft.com/office/officeart/2005/8/layout/hierarchy2"/>
    <dgm:cxn modelId="{09A0B8AC-CF26-4B70-A3BE-A69A8BE7CC1E}" type="presOf" srcId="{8007C374-F572-4C31-9273-058A16D4E5C1}" destId="{F9173922-6790-455A-978F-3243C92DA455}" srcOrd="0" destOrd="0" presId="urn:microsoft.com/office/officeart/2005/8/layout/hierarchy2"/>
    <dgm:cxn modelId="{74081065-4DEA-4426-8C64-97BB636CCDBB}" type="presOf" srcId="{26D966FB-AAF6-4D29-9EAD-3AA6D1B9B89D}" destId="{08A32A99-6D8A-4579-9164-2525B1AC2E8A}" srcOrd="0" destOrd="0" presId="urn:microsoft.com/office/officeart/2005/8/layout/hierarchy2"/>
    <dgm:cxn modelId="{9851BA33-8778-4468-B2CB-568799E0A097}" type="presOf" srcId="{79F09FF6-AE73-4BC0-84CE-170A05305AAF}" destId="{5792E2EB-23BA-4824-8925-E8476548F807}" srcOrd="1" destOrd="0" presId="urn:microsoft.com/office/officeart/2005/8/layout/hierarchy2"/>
    <dgm:cxn modelId="{1DAE7E54-C77D-42C0-B5AD-17DAF9112CF9}" type="presOf" srcId="{32EF3A22-A4AF-4CB2-854D-FB1324DD05D1}" destId="{88E93430-436D-4290-8CBE-23DB1F7B72F2}" srcOrd="0" destOrd="0" presId="urn:microsoft.com/office/officeart/2005/8/layout/hierarchy2"/>
    <dgm:cxn modelId="{C0857F32-CDD3-4454-BBB3-F7A2301CF2D9}" srcId="{8007C374-F572-4C31-9273-058A16D4E5C1}" destId="{32EF3A22-A4AF-4CB2-854D-FB1324DD05D1}" srcOrd="0" destOrd="0" parTransId="{79F09FF6-AE73-4BC0-84CE-170A05305AAF}" sibTransId="{2EDAB0F7-B67B-4508-9144-C7B8C7E0760A}"/>
    <dgm:cxn modelId="{738F4961-6D2A-4929-9040-45D59CEDA120}" type="presParOf" srcId="{19D84188-3748-4726-8D32-9A9E1AB08A84}" destId="{EDAF9BC7-173A-4E4A-BC29-3A35AA1C204B}" srcOrd="0" destOrd="0" presId="urn:microsoft.com/office/officeart/2005/8/layout/hierarchy2"/>
    <dgm:cxn modelId="{E7A2FEC1-D821-4CC0-BF0A-DED6FE8825E9}" type="presParOf" srcId="{EDAF9BC7-173A-4E4A-BC29-3A35AA1C204B}" destId="{F9173922-6790-455A-978F-3243C92DA455}" srcOrd="0" destOrd="0" presId="urn:microsoft.com/office/officeart/2005/8/layout/hierarchy2"/>
    <dgm:cxn modelId="{30B4AF21-5346-43BF-8F9F-646CE5F67423}" type="presParOf" srcId="{EDAF9BC7-173A-4E4A-BC29-3A35AA1C204B}" destId="{DA153B0B-964E-4206-B9BD-5AFAC01BB0AE}" srcOrd="1" destOrd="0" presId="urn:microsoft.com/office/officeart/2005/8/layout/hierarchy2"/>
    <dgm:cxn modelId="{20EB996A-8381-4AC1-BD49-9D1D6E02F842}" type="presParOf" srcId="{DA153B0B-964E-4206-B9BD-5AFAC01BB0AE}" destId="{A1C3927E-149B-4507-AF93-6590BB6A53B0}" srcOrd="0" destOrd="0" presId="urn:microsoft.com/office/officeart/2005/8/layout/hierarchy2"/>
    <dgm:cxn modelId="{3AB1FF03-3AF2-46C2-B36A-7BA9A597A540}" type="presParOf" srcId="{A1C3927E-149B-4507-AF93-6590BB6A53B0}" destId="{5792E2EB-23BA-4824-8925-E8476548F807}" srcOrd="0" destOrd="0" presId="urn:microsoft.com/office/officeart/2005/8/layout/hierarchy2"/>
    <dgm:cxn modelId="{FA4A5202-6380-448B-ABB2-2FD0BA6287F7}" type="presParOf" srcId="{DA153B0B-964E-4206-B9BD-5AFAC01BB0AE}" destId="{756140D5-C19E-4D6D-80BE-7700DF3147B0}" srcOrd="1" destOrd="0" presId="urn:microsoft.com/office/officeart/2005/8/layout/hierarchy2"/>
    <dgm:cxn modelId="{BD25699C-2FD3-4700-A333-97BB4BF242D6}" type="presParOf" srcId="{756140D5-C19E-4D6D-80BE-7700DF3147B0}" destId="{88E93430-436D-4290-8CBE-23DB1F7B72F2}" srcOrd="0" destOrd="0" presId="urn:microsoft.com/office/officeart/2005/8/layout/hierarchy2"/>
    <dgm:cxn modelId="{AC27787F-8B21-4F89-B700-8451FCB61D24}" type="presParOf" srcId="{756140D5-C19E-4D6D-80BE-7700DF3147B0}" destId="{FC546B3F-2F4C-40A1-AE27-9A94069498AA}" srcOrd="1" destOrd="0" presId="urn:microsoft.com/office/officeart/2005/8/layout/hierarchy2"/>
    <dgm:cxn modelId="{07F6C14C-869F-43B8-8EEA-29BFE8539FC0}" type="presParOf" srcId="{DA153B0B-964E-4206-B9BD-5AFAC01BB0AE}" destId="{08A32A99-6D8A-4579-9164-2525B1AC2E8A}" srcOrd="2" destOrd="0" presId="urn:microsoft.com/office/officeart/2005/8/layout/hierarchy2"/>
    <dgm:cxn modelId="{06D0AC2F-D5E6-4DF1-936E-764F33A89068}" type="presParOf" srcId="{08A32A99-6D8A-4579-9164-2525B1AC2E8A}" destId="{665CA628-0E77-4043-A26C-BCF73EF6943F}" srcOrd="0" destOrd="0" presId="urn:microsoft.com/office/officeart/2005/8/layout/hierarchy2"/>
    <dgm:cxn modelId="{99A08C82-530D-447F-B876-D1021FA12C5D}" type="presParOf" srcId="{DA153B0B-964E-4206-B9BD-5AFAC01BB0AE}" destId="{A8A25EE9-073A-4431-ACC4-DF87F234F216}" srcOrd="3" destOrd="0" presId="urn:microsoft.com/office/officeart/2005/8/layout/hierarchy2"/>
    <dgm:cxn modelId="{C00EC088-F465-42F1-BECF-A73BF309B2F2}" type="presParOf" srcId="{A8A25EE9-073A-4431-ACC4-DF87F234F216}" destId="{DEC86B72-B929-4BE7-9106-8780334A1216}" srcOrd="0" destOrd="0" presId="urn:microsoft.com/office/officeart/2005/8/layout/hierarchy2"/>
    <dgm:cxn modelId="{B09E9926-34DF-4EB8-B7FF-18A2CAAA9B8D}" type="presParOf" srcId="{A8A25EE9-073A-4431-ACC4-DF87F234F216}" destId="{CE78832E-EB32-4989-A46A-FADAC131DC7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D5FA5C-2328-4909-BCA7-2DD3F0C764D1}" type="doc">
      <dgm:prSet loTypeId="urn:microsoft.com/office/officeart/2005/8/layout/hierarchy3" loCatId="hierarchy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60E422A-AC28-4E37-9023-B51E3E9BD864}">
      <dgm:prSet phldrT="[Text]" custT="1"/>
      <dgm:spPr/>
      <dgm:t>
        <a:bodyPr/>
        <a:lstStyle/>
        <a:p>
          <a:r>
            <a:rPr lang="en-US" sz="2000" dirty="0" smtClean="0"/>
            <a:t>Subcontractor</a:t>
          </a:r>
          <a:endParaRPr lang="en-US" sz="2000" dirty="0"/>
        </a:p>
      </dgm:t>
    </dgm:pt>
    <dgm:pt modelId="{5AA2A216-715A-4CC6-9B53-EA71225B3315}" type="parTrans" cxnId="{C40B4906-926E-4ED9-B94E-3B2482A9E06C}">
      <dgm:prSet/>
      <dgm:spPr/>
      <dgm:t>
        <a:bodyPr/>
        <a:lstStyle/>
        <a:p>
          <a:endParaRPr lang="en-US" sz="2000"/>
        </a:p>
      </dgm:t>
    </dgm:pt>
    <dgm:pt modelId="{F1245B58-6BF0-4F56-BFB0-D233BD26220E}" type="sibTrans" cxnId="{C40B4906-926E-4ED9-B94E-3B2482A9E06C}">
      <dgm:prSet/>
      <dgm:spPr/>
      <dgm:t>
        <a:bodyPr/>
        <a:lstStyle/>
        <a:p>
          <a:endParaRPr lang="en-US" sz="2000"/>
        </a:p>
      </dgm:t>
    </dgm:pt>
    <dgm:pt modelId="{25A3E1B0-F774-4420-BFC5-5540CB67FF63}">
      <dgm:prSet phldrT="[Text]" custT="1"/>
      <dgm:spPr/>
      <dgm:t>
        <a:bodyPr/>
        <a:lstStyle/>
        <a:p>
          <a:r>
            <a:rPr lang="en-US" sz="2000" dirty="0" err="1" smtClean="0"/>
            <a:t>Systel</a:t>
          </a:r>
          <a:endParaRPr lang="en-US" sz="2000" dirty="0"/>
        </a:p>
      </dgm:t>
    </dgm:pt>
    <dgm:pt modelId="{338AD128-5A2D-4D24-B811-8EBA2C8834FF}" type="parTrans" cxnId="{EF60D9DB-3C2D-46C4-B88F-B694AFC69495}">
      <dgm:prSet/>
      <dgm:spPr/>
      <dgm:t>
        <a:bodyPr/>
        <a:lstStyle/>
        <a:p>
          <a:endParaRPr lang="en-US" sz="2000"/>
        </a:p>
      </dgm:t>
    </dgm:pt>
    <dgm:pt modelId="{D61CBD2C-014A-4321-BF04-33B020323B74}" type="sibTrans" cxnId="{EF60D9DB-3C2D-46C4-B88F-B694AFC69495}">
      <dgm:prSet/>
      <dgm:spPr/>
      <dgm:t>
        <a:bodyPr/>
        <a:lstStyle/>
        <a:p>
          <a:endParaRPr lang="en-US" sz="2000"/>
        </a:p>
      </dgm:t>
    </dgm:pt>
    <dgm:pt modelId="{14520703-A534-4FFA-A68E-3ECF55933613}">
      <dgm:prSet phldrT="[Text]" custT="1"/>
      <dgm:spPr/>
      <dgm:t>
        <a:bodyPr/>
        <a:lstStyle/>
        <a:p>
          <a:r>
            <a:rPr lang="en-US" sz="2000" dirty="0" err="1" smtClean="0"/>
            <a:t>Alkan</a:t>
          </a:r>
          <a:endParaRPr lang="en-US" sz="2000" dirty="0"/>
        </a:p>
      </dgm:t>
    </dgm:pt>
    <dgm:pt modelId="{4C054B3E-5D58-48C2-B5A4-987E3CE1F045}" type="parTrans" cxnId="{24C8AF1A-813B-4241-878C-480C7D61FDA2}">
      <dgm:prSet/>
      <dgm:spPr/>
      <dgm:t>
        <a:bodyPr/>
        <a:lstStyle/>
        <a:p>
          <a:endParaRPr lang="en-US" sz="2000"/>
        </a:p>
      </dgm:t>
    </dgm:pt>
    <dgm:pt modelId="{3DCB6C5F-CF08-4CA0-B855-3DB5CBCA9539}" type="sibTrans" cxnId="{24C8AF1A-813B-4241-878C-480C7D61FDA2}">
      <dgm:prSet/>
      <dgm:spPr/>
      <dgm:t>
        <a:bodyPr/>
        <a:lstStyle/>
        <a:p>
          <a:endParaRPr lang="en-US" sz="2000"/>
        </a:p>
      </dgm:t>
    </dgm:pt>
    <dgm:pt modelId="{2D3BF788-055B-4BF9-9C65-050A1DDD1367}">
      <dgm:prSet phldrT="[Text]" custT="1"/>
      <dgm:spPr/>
      <dgm:t>
        <a:bodyPr/>
        <a:lstStyle/>
        <a:p>
          <a:r>
            <a:rPr lang="en-US" sz="2000" dirty="0" smtClean="0"/>
            <a:t>Vendor</a:t>
          </a:r>
          <a:endParaRPr lang="en-US" sz="2000" dirty="0"/>
        </a:p>
      </dgm:t>
    </dgm:pt>
    <dgm:pt modelId="{AB9A60FD-CE0B-4177-A27B-EAFBB288E79E}" type="parTrans" cxnId="{21A8E375-6DD9-48B4-BCA9-495185C97862}">
      <dgm:prSet/>
      <dgm:spPr/>
      <dgm:t>
        <a:bodyPr/>
        <a:lstStyle/>
        <a:p>
          <a:endParaRPr lang="en-US" sz="2000"/>
        </a:p>
      </dgm:t>
    </dgm:pt>
    <dgm:pt modelId="{B4BB733A-D31D-4CED-898B-58B40EA4AA39}" type="sibTrans" cxnId="{21A8E375-6DD9-48B4-BCA9-495185C97862}">
      <dgm:prSet/>
      <dgm:spPr/>
      <dgm:t>
        <a:bodyPr/>
        <a:lstStyle/>
        <a:p>
          <a:endParaRPr lang="en-US" sz="2000"/>
        </a:p>
      </dgm:t>
    </dgm:pt>
    <dgm:pt modelId="{5B540C89-94E0-42B5-AB17-EDDB737B098A}">
      <dgm:prSet phldrT="[Text]" custT="1"/>
      <dgm:spPr/>
      <dgm:t>
        <a:bodyPr/>
        <a:lstStyle/>
        <a:p>
          <a:r>
            <a:rPr lang="en-US" sz="2000" dirty="0" smtClean="0"/>
            <a:t>Nokia</a:t>
          </a:r>
          <a:endParaRPr lang="en-US" sz="2000" dirty="0"/>
        </a:p>
      </dgm:t>
    </dgm:pt>
    <dgm:pt modelId="{785BD70F-1A23-42DD-ABA6-97A7693E495C}" type="parTrans" cxnId="{CE62CE99-D43A-40CB-9CE7-70B5EBD8467E}">
      <dgm:prSet/>
      <dgm:spPr/>
      <dgm:t>
        <a:bodyPr/>
        <a:lstStyle/>
        <a:p>
          <a:endParaRPr lang="en-US" sz="2000"/>
        </a:p>
      </dgm:t>
    </dgm:pt>
    <dgm:pt modelId="{60B3D09B-9E45-456C-8037-3111441CB243}" type="sibTrans" cxnId="{CE62CE99-D43A-40CB-9CE7-70B5EBD8467E}">
      <dgm:prSet/>
      <dgm:spPr/>
      <dgm:t>
        <a:bodyPr/>
        <a:lstStyle/>
        <a:p>
          <a:endParaRPr lang="en-US" sz="2000"/>
        </a:p>
      </dgm:t>
    </dgm:pt>
    <dgm:pt modelId="{215AD0AE-57B6-480A-84A7-C7031C7FEF88}">
      <dgm:prSet phldrT="[Text]" custT="1"/>
      <dgm:spPr/>
      <dgm:t>
        <a:bodyPr/>
        <a:lstStyle/>
        <a:p>
          <a:r>
            <a:rPr lang="en-US" sz="2000" dirty="0" smtClean="0"/>
            <a:t>Huawei</a:t>
          </a:r>
          <a:endParaRPr lang="en-US" sz="2000" dirty="0"/>
        </a:p>
      </dgm:t>
    </dgm:pt>
    <dgm:pt modelId="{1483024F-70CD-46E6-A102-CCFA2B6A1111}" type="parTrans" cxnId="{F3F6933B-186A-4B2F-BF14-F2A395A879DB}">
      <dgm:prSet/>
      <dgm:spPr/>
      <dgm:t>
        <a:bodyPr/>
        <a:lstStyle/>
        <a:p>
          <a:endParaRPr lang="en-US" sz="2000"/>
        </a:p>
      </dgm:t>
    </dgm:pt>
    <dgm:pt modelId="{CB90C15F-007D-4932-B1A6-34D6A8D63C44}" type="sibTrans" cxnId="{F3F6933B-186A-4B2F-BF14-F2A395A879DB}">
      <dgm:prSet/>
      <dgm:spPr/>
      <dgm:t>
        <a:bodyPr/>
        <a:lstStyle/>
        <a:p>
          <a:endParaRPr lang="en-US" sz="2000"/>
        </a:p>
      </dgm:t>
    </dgm:pt>
    <dgm:pt modelId="{61DC4914-0D4C-4BD0-8FAD-66DF4459D938}">
      <dgm:prSet phldrT="[Text]" custT="1"/>
      <dgm:spPr/>
      <dgm:t>
        <a:bodyPr/>
        <a:lstStyle/>
        <a:p>
          <a:r>
            <a:rPr lang="en-US" sz="2000" dirty="0" smtClean="0"/>
            <a:t>operator</a:t>
          </a:r>
          <a:endParaRPr lang="en-US" sz="2000" dirty="0"/>
        </a:p>
      </dgm:t>
    </dgm:pt>
    <dgm:pt modelId="{09C50EF0-D9F4-411B-AD51-CFAADF38871E}" type="parTrans" cxnId="{443A50EE-F973-4AB9-965C-EE34DF9F62A1}">
      <dgm:prSet/>
      <dgm:spPr/>
      <dgm:t>
        <a:bodyPr/>
        <a:lstStyle/>
        <a:p>
          <a:endParaRPr lang="en-US" sz="2000"/>
        </a:p>
      </dgm:t>
    </dgm:pt>
    <dgm:pt modelId="{9A646600-20C3-453D-8296-2978A8C1F3E7}" type="sibTrans" cxnId="{443A50EE-F973-4AB9-965C-EE34DF9F62A1}">
      <dgm:prSet/>
      <dgm:spPr/>
      <dgm:t>
        <a:bodyPr/>
        <a:lstStyle/>
        <a:p>
          <a:endParaRPr lang="en-US" sz="2000"/>
        </a:p>
      </dgm:t>
    </dgm:pt>
    <dgm:pt modelId="{9D1BA027-580D-4C3D-9A62-E4979B169E4F}">
      <dgm:prSet phldrT="[Text]" custT="1"/>
      <dgm:spPr/>
      <dgm:t>
        <a:bodyPr/>
        <a:lstStyle/>
        <a:p>
          <a:r>
            <a:rPr lang="en-US" sz="2000" dirty="0" smtClean="0"/>
            <a:t>Orange</a:t>
          </a:r>
          <a:endParaRPr lang="en-US" sz="2000" dirty="0"/>
        </a:p>
      </dgm:t>
    </dgm:pt>
    <dgm:pt modelId="{54C982BF-B911-46AF-AAC6-9224DAD4380D}" type="parTrans" cxnId="{FB7E4D1B-1C16-4DD7-BBC3-0B48EAD0D0E5}">
      <dgm:prSet/>
      <dgm:spPr/>
      <dgm:t>
        <a:bodyPr/>
        <a:lstStyle/>
        <a:p>
          <a:endParaRPr lang="en-US" sz="2000"/>
        </a:p>
      </dgm:t>
    </dgm:pt>
    <dgm:pt modelId="{38A45CE7-4CE5-45F0-931C-D4B86031FAA8}" type="sibTrans" cxnId="{FB7E4D1B-1C16-4DD7-BBC3-0B48EAD0D0E5}">
      <dgm:prSet/>
      <dgm:spPr/>
      <dgm:t>
        <a:bodyPr/>
        <a:lstStyle/>
        <a:p>
          <a:endParaRPr lang="en-US" sz="2000"/>
        </a:p>
      </dgm:t>
    </dgm:pt>
    <dgm:pt modelId="{57272943-BE73-4683-A4B3-344C87C66519}">
      <dgm:prSet phldrT="[Text]" custT="1"/>
      <dgm:spPr/>
      <dgm:t>
        <a:bodyPr/>
        <a:lstStyle/>
        <a:p>
          <a:r>
            <a:rPr lang="en-US" sz="2000" dirty="0" smtClean="0"/>
            <a:t>Vodafone</a:t>
          </a:r>
          <a:endParaRPr lang="en-US" sz="2000" dirty="0"/>
        </a:p>
      </dgm:t>
    </dgm:pt>
    <dgm:pt modelId="{1C659640-3E7B-4F99-AAB9-FBA5D93770EF}" type="parTrans" cxnId="{AB628F9B-4279-46A9-9027-4F79112E6D8E}">
      <dgm:prSet/>
      <dgm:spPr/>
      <dgm:t>
        <a:bodyPr/>
        <a:lstStyle/>
        <a:p>
          <a:endParaRPr lang="en-US" sz="2000"/>
        </a:p>
      </dgm:t>
    </dgm:pt>
    <dgm:pt modelId="{B78BB9EC-2759-4AE9-9525-CD527D2512DB}" type="sibTrans" cxnId="{AB628F9B-4279-46A9-9027-4F79112E6D8E}">
      <dgm:prSet/>
      <dgm:spPr/>
      <dgm:t>
        <a:bodyPr/>
        <a:lstStyle/>
        <a:p>
          <a:endParaRPr lang="en-US" sz="2000"/>
        </a:p>
      </dgm:t>
    </dgm:pt>
    <dgm:pt modelId="{8EB642E7-990D-42CB-A757-708033481DC5}">
      <dgm:prSet custT="1"/>
      <dgm:spPr/>
      <dgm:t>
        <a:bodyPr/>
        <a:lstStyle/>
        <a:p>
          <a:r>
            <a:rPr lang="en-US" sz="2000" dirty="0" smtClean="0"/>
            <a:t>Etisalat</a:t>
          </a:r>
          <a:endParaRPr lang="en-US" sz="2000" dirty="0"/>
        </a:p>
      </dgm:t>
    </dgm:pt>
    <dgm:pt modelId="{DE75665C-A9C1-46AF-B692-E4385F464E2D}" type="parTrans" cxnId="{EE0A71CA-FC07-4416-9824-28E7AE9304DD}">
      <dgm:prSet/>
      <dgm:spPr/>
      <dgm:t>
        <a:bodyPr/>
        <a:lstStyle/>
        <a:p>
          <a:endParaRPr lang="en-US" sz="2000"/>
        </a:p>
      </dgm:t>
    </dgm:pt>
    <dgm:pt modelId="{4580A411-75AB-4699-A850-47F60E4551E9}" type="sibTrans" cxnId="{EE0A71CA-FC07-4416-9824-28E7AE9304DD}">
      <dgm:prSet/>
      <dgm:spPr/>
      <dgm:t>
        <a:bodyPr/>
        <a:lstStyle/>
        <a:p>
          <a:endParaRPr lang="en-US" sz="2000"/>
        </a:p>
      </dgm:t>
    </dgm:pt>
    <dgm:pt modelId="{7B4ED4F6-9CDA-4F21-876F-85BCE08CC77C}">
      <dgm:prSet custT="1"/>
      <dgm:spPr/>
      <dgm:t>
        <a:bodyPr/>
        <a:lstStyle/>
        <a:p>
          <a:r>
            <a:rPr lang="en-US" sz="2000" dirty="0" smtClean="0"/>
            <a:t>ZTE</a:t>
          </a:r>
          <a:endParaRPr lang="en-US" sz="2000" dirty="0"/>
        </a:p>
      </dgm:t>
    </dgm:pt>
    <dgm:pt modelId="{506AF081-2961-44C9-9855-00461CAF9F8D}" type="parTrans" cxnId="{6B176C4E-39B5-4295-B76C-FD2C69D5A84A}">
      <dgm:prSet/>
      <dgm:spPr/>
      <dgm:t>
        <a:bodyPr/>
        <a:lstStyle/>
        <a:p>
          <a:endParaRPr lang="en-US" sz="2000"/>
        </a:p>
      </dgm:t>
    </dgm:pt>
    <dgm:pt modelId="{E7B8BE45-1C79-4A81-8E68-AF85D8833644}" type="sibTrans" cxnId="{6B176C4E-39B5-4295-B76C-FD2C69D5A84A}">
      <dgm:prSet/>
      <dgm:spPr/>
      <dgm:t>
        <a:bodyPr/>
        <a:lstStyle/>
        <a:p>
          <a:endParaRPr lang="en-US" sz="2000"/>
        </a:p>
      </dgm:t>
    </dgm:pt>
    <dgm:pt modelId="{BEA4E84B-2731-49F4-A645-A5FC08232DDF}">
      <dgm:prSet custT="1"/>
      <dgm:spPr/>
      <dgm:t>
        <a:bodyPr/>
        <a:lstStyle/>
        <a:p>
          <a:r>
            <a:rPr lang="en-US" sz="2000" dirty="0" err="1" smtClean="0"/>
            <a:t>Twasul</a:t>
          </a:r>
          <a:endParaRPr lang="en-US" sz="2000" dirty="0"/>
        </a:p>
      </dgm:t>
    </dgm:pt>
    <dgm:pt modelId="{92BFE6B4-D652-4197-BACF-5F12ACB0E5B3}" type="parTrans" cxnId="{5930EBCC-4DE9-475D-8A61-2245759B1F8B}">
      <dgm:prSet/>
      <dgm:spPr/>
      <dgm:t>
        <a:bodyPr/>
        <a:lstStyle/>
        <a:p>
          <a:endParaRPr lang="en-US" sz="2000"/>
        </a:p>
      </dgm:t>
    </dgm:pt>
    <dgm:pt modelId="{B5605DA5-ADBE-483C-B2B4-1DF5775F3B8E}" type="sibTrans" cxnId="{5930EBCC-4DE9-475D-8A61-2245759B1F8B}">
      <dgm:prSet/>
      <dgm:spPr/>
      <dgm:t>
        <a:bodyPr/>
        <a:lstStyle/>
        <a:p>
          <a:endParaRPr lang="en-US" sz="2000"/>
        </a:p>
      </dgm:t>
    </dgm:pt>
    <dgm:pt modelId="{8E5AF0B4-BABF-40A9-8816-25B9876F42A6}">
      <dgm:prSet custT="1"/>
      <dgm:spPr/>
      <dgm:t>
        <a:bodyPr/>
        <a:lstStyle/>
        <a:p>
          <a:r>
            <a:rPr lang="en-US" sz="2000" dirty="0" smtClean="0"/>
            <a:t>Ericson</a:t>
          </a:r>
          <a:endParaRPr lang="en-US" sz="2000" dirty="0"/>
        </a:p>
      </dgm:t>
    </dgm:pt>
    <dgm:pt modelId="{1E9743A3-C6E3-43CE-BEF1-6A780907DB73}" type="parTrans" cxnId="{ADE771A6-B860-49D1-84A1-87058E040720}">
      <dgm:prSet/>
      <dgm:spPr/>
      <dgm:t>
        <a:bodyPr/>
        <a:lstStyle/>
        <a:p>
          <a:endParaRPr lang="en-US" sz="2000"/>
        </a:p>
      </dgm:t>
    </dgm:pt>
    <dgm:pt modelId="{F4C13964-9FCD-4DD1-A208-2DC7940B04C7}" type="sibTrans" cxnId="{ADE771A6-B860-49D1-84A1-87058E040720}">
      <dgm:prSet/>
      <dgm:spPr/>
      <dgm:t>
        <a:bodyPr/>
        <a:lstStyle/>
        <a:p>
          <a:endParaRPr lang="en-US" sz="2000"/>
        </a:p>
      </dgm:t>
    </dgm:pt>
    <dgm:pt modelId="{E5B30B37-E564-4708-ADE7-6CF84BCDFBB3}">
      <dgm:prSet/>
      <dgm:spPr/>
      <dgm:t>
        <a:bodyPr/>
        <a:lstStyle/>
        <a:p>
          <a:r>
            <a:rPr lang="en-US" dirty="0" err="1" smtClean="0"/>
            <a:t>MobiServ</a:t>
          </a:r>
          <a:endParaRPr lang="en-US" dirty="0"/>
        </a:p>
      </dgm:t>
    </dgm:pt>
    <dgm:pt modelId="{D3D73211-8CF6-4544-BCFE-DCE66DD46602}" type="parTrans" cxnId="{04272473-8EC0-4978-8BF2-61E8A00A88E0}">
      <dgm:prSet/>
      <dgm:spPr/>
      <dgm:t>
        <a:bodyPr/>
        <a:lstStyle/>
        <a:p>
          <a:endParaRPr lang="en-US"/>
        </a:p>
      </dgm:t>
    </dgm:pt>
    <dgm:pt modelId="{77CF0225-2C46-4368-94FA-BA42854BBB5A}" type="sibTrans" cxnId="{04272473-8EC0-4978-8BF2-61E8A00A88E0}">
      <dgm:prSet/>
      <dgm:spPr/>
      <dgm:t>
        <a:bodyPr/>
        <a:lstStyle/>
        <a:p>
          <a:endParaRPr lang="en-US"/>
        </a:p>
      </dgm:t>
    </dgm:pt>
    <dgm:pt modelId="{06A9D753-BA17-4687-ADB3-0AF4987F49AF}" type="pres">
      <dgm:prSet presAssocID="{6FD5FA5C-2328-4909-BCA7-2DD3F0C764D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6DFD033-87CF-4BC1-8AEA-F88C27C9B3A2}" type="pres">
      <dgm:prSet presAssocID="{660E422A-AC28-4E37-9023-B51E3E9BD864}" presName="root" presStyleCnt="0"/>
      <dgm:spPr/>
    </dgm:pt>
    <dgm:pt modelId="{73BFF6C0-760F-418C-B310-1F2F7DB6C048}" type="pres">
      <dgm:prSet presAssocID="{660E422A-AC28-4E37-9023-B51E3E9BD864}" presName="rootComposite" presStyleCnt="0"/>
      <dgm:spPr/>
    </dgm:pt>
    <dgm:pt modelId="{C4400A39-9D83-4335-A792-95D4E77E71F7}" type="pres">
      <dgm:prSet presAssocID="{660E422A-AC28-4E37-9023-B51E3E9BD864}" presName="rootText" presStyleLbl="node1" presStyleIdx="0" presStyleCnt="3" custScaleX="128962" custLinFactNeighborX="-7729" custLinFactNeighborY="4770"/>
      <dgm:spPr/>
      <dgm:t>
        <a:bodyPr/>
        <a:lstStyle/>
        <a:p>
          <a:endParaRPr lang="en-US"/>
        </a:p>
      </dgm:t>
    </dgm:pt>
    <dgm:pt modelId="{6C4871C3-7EFD-49D4-9674-FB327E3E8D13}" type="pres">
      <dgm:prSet presAssocID="{660E422A-AC28-4E37-9023-B51E3E9BD864}" presName="rootConnector" presStyleLbl="node1" presStyleIdx="0" presStyleCnt="3"/>
      <dgm:spPr/>
      <dgm:t>
        <a:bodyPr/>
        <a:lstStyle/>
        <a:p>
          <a:endParaRPr lang="en-US"/>
        </a:p>
      </dgm:t>
    </dgm:pt>
    <dgm:pt modelId="{C9390455-99A9-4763-B250-C561885C12AC}" type="pres">
      <dgm:prSet presAssocID="{660E422A-AC28-4E37-9023-B51E3E9BD864}" presName="childShape" presStyleCnt="0"/>
      <dgm:spPr/>
    </dgm:pt>
    <dgm:pt modelId="{56EEA474-C5A5-43A3-B22D-5BDDD8EF1878}" type="pres">
      <dgm:prSet presAssocID="{338AD128-5A2D-4D24-B811-8EBA2C8834FF}" presName="Name13" presStyleLbl="parChTrans1D2" presStyleIdx="0" presStyleCnt="11"/>
      <dgm:spPr/>
      <dgm:t>
        <a:bodyPr/>
        <a:lstStyle/>
        <a:p>
          <a:endParaRPr lang="en-US"/>
        </a:p>
      </dgm:t>
    </dgm:pt>
    <dgm:pt modelId="{50122C0B-D400-432A-BECD-105906DA0837}" type="pres">
      <dgm:prSet presAssocID="{25A3E1B0-F774-4420-BFC5-5540CB67FF63}" presName="childText" presStyleLbl="bgAcc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6821A-785D-47E3-ACAA-228AD700A902}" type="pres">
      <dgm:prSet presAssocID="{4C054B3E-5D58-48C2-B5A4-987E3CE1F045}" presName="Name13" presStyleLbl="parChTrans1D2" presStyleIdx="1" presStyleCnt="11"/>
      <dgm:spPr/>
      <dgm:t>
        <a:bodyPr/>
        <a:lstStyle/>
        <a:p>
          <a:endParaRPr lang="en-US"/>
        </a:p>
      </dgm:t>
    </dgm:pt>
    <dgm:pt modelId="{FEAE959A-6A62-4C55-930F-22FBFF43BD11}" type="pres">
      <dgm:prSet presAssocID="{14520703-A534-4FFA-A68E-3ECF55933613}" presName="childText" presStyleLbl="bgAcc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67F1D-5C92-439D-92EF-E06605E2F639}" type="pres">
      <dgm:prSet presAssocID="{92BFE6B4-D652-4197-BACF-5F12ACB0E5B3}" presName="Name13" presStyleLbl="parChTrans1D2" presStyleIdx="2" presStyleCnt="11"/>
      <dgm:spPr/>
      <dgm:t>
        <a:bodyPr/>
        <a:lstStyle/>
        <a:p>
          <a:endParaRPr lang="en-US"/>
        </a:p>
      </dgm:t>
    </dgm:pt>
    <dgm:pt modelId="{24C13861-161A-422B-8F02-15E34178B298}" type="pres">
      <dgm:prSet presAssocID="{BEA4E84B-2731-49F4-A645-A5FC08232DDF}" presName="childText" presStyleLbl="bgAcc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73A649-A36F-4809-A47B-0E4FCDFC19E2}" type="pres">
      <dgm:prSet presAssocID="{D3D73211-8CF6-4544-BCFE-DCE66DD46602}" presName="Name13" presStyleLbl="parChTrans1D2" presStyleIdx="3" presStyleCnt="11"/>
      <dgm:spPr/>
      <dgm:t>
        <a:bodyPr/>
        <a:lstStyle/>
        <a:p>
          <a:endParaRPr lang="en-US"/>
        </a:p>
      </dgm:t>
    </dgm:pt>
    <dgm:pt modelId="{758F5B68-CB28-4946-AD80-8D989E050F71}" type="pres">
      <dgm:prSet presAssocID="{E5B30B37-E564-4708-ADE7-6CF84BCDFBB3}" presName="childText" presStyleLbl="bgAcc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7281B-B28B-4EE3-B241-41E8838D8635}" type="pres">
      <dgm:prSet presAssocID="{2D3BF788-055B-4BF9-9C65-050A1DDD1367}" presName="root" presStyleCnt="0"/>
      <dgm:spPr/>
    </dgm:pt>
    <dgm:pt modelId="{9B7ACE30-7E2F-4932-A374-FBB5884273EB}" type="pres">
      <dgm:prSet presAssocID="{2D3BF788-055B-4BF9-9C65-050A1DDD1367}" presName="rootComposite" presStyleCnt="0"/>
      <dgm:spPr/>
    </dgm:pt>
    <dgm:pt modelId="{1FFFCFBE-4AFD-47E3-8ADD-B4FE37900B8F}" type="pres">
      <dgm:prSet presAssocID="{2D3BF788-055B-4BF9-9C65-050A1DDD1367}" presName="rootText" presStyleLbl="node1" presStyleIdx="1" presStyleCnt="3"/>
      <dgm:spPr/>
      <dgm:t>
        <a:bodyPr/>
        <a:lstStyle/>
        <a:p>
          <a:endParaRPr lang="en-US"/>
        </a:p>
      </dgm:t>
    </dgm:pt>
    <dgm:pt modelId="{46117284-51C8-4A9D-8FF2-62E00E396EF6}" type="pres">
      <dgm:prSet presAssocID="{2D3BF788-055B-4BF9-9C65-050A1DDD1367}" presName="rootConnector" presStyleLbl="node1" presStyleIdx="1" presStyleCnt="3"/>
      <dgm:spPr/>
      <dgm:t>
        <a:bodyPr/>
        <a:lstStyle/>
        <a:p>
          <a:endParaRPr lang="en-US"/>
        </a:p>
      </dgm:t>
    </dgm:pt>
    <dgm:pt modelId="{80F70C79-AB29-4F11-A618-E92E47AD786C}" type="pres">
      <dgm:prSet presAssocID="{2D3BF788-055B-4BF9-9C65-050A1DDD1367}" presName="childShape" presStyleCnt="0"/>
      <dgm:spPr/>
    </dgm:pt>
    <dgm:pt modelId="{7FF32E85-3BF7-4451-BA93-83726B476342}" type="pres">
      <dgm:prSet presAssocID="{785BD70F-1A23-42DD-ABA6-97A7693E495C}" presName="Name13" presStyleLbl="parChTrans1D2" presStyleIdx="4" presStyleCnt="11"/>
      <dgm:spPr/>
      <dgm:t>
        <a:bodyPr/>
        <a:lstStyle/>
        <a:p>
          <a:endParaRPr lang="en-US"/>
        </a:p>
      </dgm:t>
    </dgm:pt>
    <dgm:pt modelId="{92956CB7-E3FB-497A-96EE-1534CBADA1C0}" type="pres">
      <dgm:prSet presAssocID="{5B540C89-94E0-42B5-AB17-EDDB737B098A}" presName="childText" presStyleLbl="bgAcc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511DA-3A21-4828-84B8-8B8997FD6631}" type="pres">
      <dgm:prSet presAssocID="{1483024F-70CD-46E6-A102-CCFA2B6A1111}" presName="Name13" presStyleLbl="parChTrans1D2" presStyleIdx="5" presStyleCnt="11"/>
      <dgm:spPr/>
      <dgm:t>
        <a:bodyPr/>
        <a:lstStyle/>
        <a:p>
          <a:endParaRPr lang="en-US"/>
        </a:p>
      </dgm:t>
    </dgm:pt>
    <dgm:pt modelId="{FB600393-8EE4-4E8E-A42E-AFA13FE9995B}" type="pres">
      <dgm:prSet presAssocID="{215AD0AE-57B6-480A-84A7-C7031C7FEF88}" presName="childText" presStyleLbl="bgAcc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EAE76-F404-4C21-9BCE-A4504E01A22F}" type="pres">
      <dgm:prSet presAssocID="{506AF081-2961-44C9-9855-00461CAF9F8D}" presName="Name13" presStyleLbl="parChTrans1D2" presStyleIdx="6" presStyleCnt="11"/>
      <dgm:spPr/>
      <dgm:t>
        <a:bodyPr/>
        <a:lstStyle/>
        <a:p>
          <a:endParaRPr lang="en-US"/>
        </a:p>
      </dgm:t>
    </dgm:pt>
    <dgm:pt modelId="{8DB80054-A074-4B38-8D3A-CBD9FFCC300F}" type="pres">
      <dgm:prSet presAssocID="{7B4ED4F6-9CDA-4F21-876F-85BCE08CC77C}" presName="childText" presStyleLbl="bgAcc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87497B-3CC1-4071-9616-7667C2B3AB61}" type="pres">
      <dgm:prSet presAssocID="{1E9743A3-C6E3-43CE-BEF1-6A780907DB73}" presName="Name13" presStyleLbl="parChTrans1D2" presStyleIdx="7" presStyleCnt="11"/>
      <dgm:spPr/>
      <dgm:t>
        <a:bodyPr/>
        <a:lstStyle/>
        <a:p>
          <a:endParaRPr lang="en-US"/>
        </a:p>
      </dgm:t>
    </dgm:pt>
    <dgm:pt modelId="{F7D86990-884E-41D0-8CC2-431870DD20F9}" type="pres">
      <dgm:prSet presAssocID="{8E5AF0B4-BABF-40A9-8816-25B9876F42A6}" presName="childText" presStyleLbl="bgAcc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4477B-BEE4-4C60-94D1-E4FA203E237D}" type="pres">
      <dgm:prSet presAssocID="{61DC4914-0D4C-4BD0-8FAD-66DF4459D938}" presName="root" presStyleCnt="0"/>
      <dgm:spPr/>
    </dgm:pt>
    <dgm:pt modelId="{7066ADD6-29ED-4982-A73B-AAC24FB6A7B4}" type="pres">
      <dgm:prSet presAssocID="{61DC4914-0D4C-4BD0-8FAD-66DF4459D938}" presName="rootComposite" presStyleCnt="0"/>
      <dgm:spPr/>
    </dgm:pt>
    <dgm:pt modelId="{0F8F70EB-0B23-4901-A887-22BEC1B18AF9}" type="pres">
      <dgm:prSet presAssocID="{61DC4914-0D4C-4BD0-8FAD-66DF4459D938}" presName="rootText" presStyleLbl="node1" presStyleIdx="2" presStyleCnt="3"/>
      <dgm:spPr/>
      <dgm:t>
        <a:bodyPr/>
        <a:lstStyle/>
        <a:p>
          <a:endParaRPr lang="en-US"/>
        </a:p>
      </dgm:t>
    </dgm:pt>
    <dgm:pt modelId="{79D0D6C2-BB85-42C2-8AA9-20CDC4518283}" type="pres">
      <dgm:prSet presAssocID="{61DC4914-0D4C-4BD0-8FAD-66DF4459D938}" presName="rootConnector" presStyleLbl="node1" presStyleIdx="2" presStyleCnt="3"/>
      <dgm:spPr/>
      <dgm:t>
        <a:bodyPr/>
        <a:lstStyle/>
        <a:p>
          <a:endParaRPr lang="en-US"/>
        </a:p>
      </dgm:t>
    </dgm:pt>
    <dgm:pt modelId="{F5DD8F3D-556D-4CFA-AA70-6B1CF66FFE28}" type="pres">
      <dgm:prSet presAssocID="{61DC4914-0D4C-4BD0-8FAD-66DF4459D938}" presName="childShape" presStyleCnt="0"/>
      <dgm:spPr/>
    </dgm:pt>
    <dgm:pt modelId="{BF7CA7BB-5FE4-4B13-AD80-E368B1EE3358}" type="pres">
      <dgm:prSet presAssocID="{54C982BF-B911-46AF-AAC6-9224DAD4380D}" presName="Name13" presStyleLbl="parChTrans1D2" presStyleIdx="8" presStyleCnt="11"/>
      <dgm:spPr/>
      <dgm:t>
        <a:bodyPr/>
        <a:lstStyle/>
        <a:p>
          <a:endParaRPr lang="en-US"/>
        </a:p>
      </dgm:t>
    </dgm:pt>
    <dgm:pt modelId="{E0A5A082-4AFF-4490-AD00-B171471E5C49}" type="pres">
      <dgm:prSet presAssocID="{9D1BA027-580D-4C3D-9A62-E4979B169E4F}" presName="childText" presStyleLbl="bgAcc1" presStyleIdx="8" presStyleCnt="11" custScaleX="116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3796C6-D7AA-4559-8186-D3D6680BCDEC}" type="pres">
      <dgm:prSet presAssocID="{1C659640-3E7B-4F99-AAB9-FBA5D93770EF}" presName="Name13" presStyleLbl="parChTrans1D2" presStyleIdx="9" presStyleCnt="11"/>
      <dgm:spPr/>
      <dgm:t>
        <a:bodyPr/>
        <a:lstStyle/>
        <a:p>
          <a:endParaRPr lang="en-US"/>
        </a:p>
      </dgm:t>
    </dgm:pt>
    <dgm:pt modelId="{D04083C9-D864-4D53-B41C-EBAB6437FB80}" type="pres">
      <dgm:prSet presAssocID="{57272943-BE73-4683-A4B3-344C87C66519}" presName="childText" presStyleLbl="bgAcc1" presStyleIdx="9" presStyleCnt="11" custScaleX="1139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FB0F1-0717-410E-BD06-332F4584A2E2}" type="pres">
      <dgm:prSet presAssocID="{DE75665C-A9C1-46AF-B692-E4385F464E2D}" presName="Name13" presStyleLbl="parChTrans1D2" presStyleIdx="10" presStyleCnt="11"/>
      <dgm:spPr/>
      <dgm:t>
        <a:bodyPr/>
        <a:lstStyle/>
        <a:p>
          <a:endParaRPr lang="en-US"/>
        </a:p>
      </dgm:t>
    </dgm:pt>
    <dgm:pt modelId="{AB403BB6-26BD-4E35-9C0E-D44544674472}" type="pres">
      <dgm:prSet presAssocID="{8EB642E7-990D-42CB-A757-708033481DC5}" presName="childText" presStyleLbl="bgAcc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BF4836-A9E3-4B3D-956C-80F9ED8C0378}" type="presOf" srcId="{660E422A-AC28-4E37-9023-B51E3E9BD864}" destId="{6C4871C3-7EFD-49D4-9674-FB327E3E8D13}" srcOrd="1" destOrd="0" presId="urn:microsoft.com/office/officeart/2005/8/layout/hierarchy3"/>
    <dgm:cxn modelId="{5930EBCC-4DE9-475D-8A61-2245759B1F8B}" srcId="{660E422A-AC28-4E37-9023-B51E3E9BD864}" destId="{BEA4E84B-2731-49F4-A645-A5FC08232DDF}" srcOrd="2" destOrd="0" parTransId="{92BFE6B4-D652-4197-BACF-5F12ACB0E5B3}" sibTransId="{B5605DA5-ADBE-483C-B2B4-1DF5775F3B8E}"/>
    <dgm:cxn modelId="{4BDA23AB-C6B2-49EF-9798-4FCCB87F5DF2}" type="presOf" srcId="{1E9743A3-C6E3-43CE-BEF1-6A780907DB73}" destId="{8D87497B-3CC1-4071-9616-7667C2B3AB61}" srcOrd="0" destOrd="0" presId="urn:microsoft.com/office/officeart/2005/8/layout/hierarchy3"/>
    <dgm:cxn modelId="{5CC6D31C-6BFA-46AD-851D-4FF6E9777798}" type="presOf" srcId="{6FD5FA5C-2328-4909-BCA7-2DD3F0C764D1}" destId="{06A9D753-BA17-4687-ADB3-0AF4987F49AF}" srcOrd="0" destOrd="0" presId="urn:microsoft.com/office/officeart/2005/8/layout/hierarchy3"/>
    <dgm:cxn modelId="{EF60D9DB-3C2D-46C4-B88F-B694AFC69495}" srcId="{660E422A-AC28-4E37-9023-B51E3E9BD864}" destId="{25A3E1B0-F774-4420-BFC5-5540CB67FF63}" srcOrd="0" destOrd="0" parTransId="{338AD128-5A2D-4D24-B811-8EBA2C8834FF}" sibTransId="{D61CBD2C-014A-4321-BF04-33B020323B74}"/>
    <dgm:cxn modelId="{586982CF-5B49-4396-8115-D323B9566A85}" type="presOf" srcId="{BEA4E84B-2731-49F4-A645-A5FC08232DDF}" destId="{24C13861-161A-422B-8F02-15E34178B298}" srcOrd="0" destOrd="0" presId="urn:microsoft.com/office/officeart/2005/8/layout/hierarchy3"/>
    <dgm:cxn modelId="{6D0AEE08-ED8D-48F0-9A38-79DBA41EB431}" type="presOf" srcId="{E5B30B37-E564-4708-ADE7-6CF84BCDFBB3}" destId="{758F5B68-CB28-4946-AD80-8D989E050F71}" srcOrd="0" destOrd="0" presId="urn:microsoft.com/office/officeart/2005/8/layout/hierarchy3"/>
    <dgm:cxn modelId="{6B176C4E-39B5-4295-B76C-FD2C69D5A84A}" srcId="{2D3BF788-055B-4BF9-9C65-050A1DDD1367}" destId="{7B4ED4F6-9CDA-4F21-876F-85BCE08CC77C}" srcOrd="2" destOrd="0" parTransId="{506AF081-2961-44C9-9855-00461CAF9F8D}" sibTransId="{E7B8BE45-1C79-4A81-8E68-AF85D8833644}"/>
    <dgm:cxn modelId="{A922EE5C-A7CB-4A86-A63C-901C3F37E2FD}" type="presOf" srcId="{54C982BF-B911-46AF-AAC6-9224DAD4380D}" destId="{BF7CA7BB-5FE4-4B13-AD80-E368B1EE3358}" srcOrd="0" destOrd="0" presId="urn:microsoft.com/office/officeart/2005/8/layout/hierarchy3"/>
    <dgm:cxn modelId="{8A2F2293-5AD7-4D6A-9A9E-08C86A8E3012}" type="presOf" srcId="{1483024F-70CD-46E6-A102-CCFA2B6A1111}" destId="{BD8511DA-3A21-4828-84B8-8B8997FD6631}" srcOrd="0" destOrd="0" presId="urn:microsoft.com/office/officeart/2005/8/layout/hierarchy3"/>
    <dgm:cxn modelId="{ADE771A6-B860-49D1-84A1-87058E040720}" srcId="{2D3BF788-055B-4BF9-9C65-050A1DDD1367}" destId="{8E5AF0B4-BABF-40A9-8816-25B9876F42A6}" srcOrd="3" destOrd="0" parTransId="{1E9743A3-C6E3-43CE-BEF1-6A780907DB73}" sibTransId="{F4C13964-9FCD-4DD1-A208-2DC7940B04C7}"/>
    <dgm:cxn modelId="{EA5AE098-B7A5-4227-BAF2-DE79F379A4D0}" type="presOf" srcId="{4C054B3E-5D58-48C2-B5A4-987E3CE1F045}" destId="{DBE6821A-785D-47E3-ACAA-228AD700A902}" srcOrd="0" destOrd="0" presId="urn:microsoft.com/office/officeart/2005/8/layout/hierarchy3"/>
    <dgm:cxn modelId="{F2CAEC06-715A-4E62-BC35-C6B7E893A721}" type="presOf" srcId="{25A3E1B0-F774-4420-BFC5-5540CB67FF63}" destId="{50122C0B-D400-432A-BECD-105906DA0837}" srcOrd="0" destOrd="0" presId="urn:microsoft.com/office/officeart/2005/8/layout/hierarchy3"/>
    <dgm:cxn modelId="{21A8E375-6DD9-48B4-BCA9-495185C97862}" srcId="{6FD5FA5C-2328-4909-BCA7-2DD3F0C764D1}" destId="{2D3BF788-055B-4BF9-9C65-050A1DDD1367}" srcOrd="1" destOrd="0" parTransId="{AB9A60FD-CE0B-4177-A27B-EAFBB288E79E}" sibTransId="{B4BB733A-D31D-4CED-898B-58B40EA4AA39}"/>
    <dgm:cxn modelId="{93E19867-0501-4EA8-806F-BE1EB3DB8C24}" type="presOf" srcId="{660E422A-AC28-4E37-9023-B51E3E9BD864}" destId="{C4400A39-9D83-4335-A792-95D4E77E71F7}" srcOrd="0" destOrd="0" presId="urn:microsoft.com/office/officeart/2005/8/layout/hierarchy3"/>
    <dgm:cxn modelId="{900B1FB5-92F5-497A-85DB-3B25FA16E201}" type="presOf" srcId="{338AD128-5A2D-4D24-B811-8EBA2C8834FF}" destId="{56EEA474-C5A5-43A3-B22D-5BDDD8EF1878}" srcOrd="0" destOrd="0" presId="urn:microsoft.com/office/officeart/2005/8/layout/hierarchy3"/>
    <dgm:cxn modelId="{B2501BC0-4001-44D4-A28E-16B8E18F4429}" type="presOf" srcId="{2D3BF788-055B-4BF9-9C65-050A1DDD1367}" destId="{1FFFCFBE-4AFD-47E3-8ADD-B4FE37900B8F}" srcOrd="0" destOrd="0" presId="urn:microsoft.com/office/officeart/2005/8/layout/hierarchy3"/>
    <dgm:cxn modelId="{AF00EEE0-EB64-47DF-A3F4-46EA67623678}" type="presOf" srcId="{1C659640-3E7B-4F99-AAB9-FBA5D93770EF}" destId="{EF3796C6-D7AA-4559-8186-D3D6680BCDEC}" srcOrd="0" destOrd="0" presId="urn:microsoft.com/office/officeart/2005/8/layout/hierarchy3"/>
    <dgm:cxn modelId="{23874D88-597F-4C60-A6B3-142E67070339}" type="presOf" srcId="{785BD70F-1A23-42DD-ABA6-97A7693E495C}" destId="{7FF32E85-3BF7-4451-BA93-83726B476342}" srcOrd="0" destOrd="0" presId="urn:microsoft.com/office/officeart/2005/8/layout/hierarchy3"/>
    <dgm:cxn modelId="{73D0B147-EF57-4204-AC2C-01651F90E5BC}" type="presOf" srcId="{2D3BF788-055B-4BF9-9C65-050A1DDD1367}" destId="{46117284-51C8-4A9D-8FF2-62E00E396EF6}" srcOrd="1" destOrd="0" presId="urn:microsoft.com/office/officeart/2005/8/layout/hierarchy3"/>
    <dgm:cxn modelId="{AB628F9B-4279-46A9-9027-4F79112E6D8E}" srcId="{61DC4914-0D4C-4BD0-8FAD-66DF4459D938}" destId="{57272943-BE73-4683-A4B3-344C87C66519}" srcOrd="1" destOrd="0" parTransId="{1C659640-3E7B-4F99-AAB9-FBA5D93770EF}" sibTransId="{B78BB9EC-2759-4AE9-9525-CD527D2512DB}"/>
    <dgm:cxn modelId="{19DBD07E-43DC-411A-99B7-0288468F49AB}" type="presOf" srcId="{14520703-A534-4FFA-A68E-3ECF55933613}" destId="{FEAE959A-6A62-4C55-930F-22FBFF43BD11}" srcOrd="0" destOrd="0" presId="urn:microsoft.com/office/officeart/2005/8/layout/hierarchy3"/>
    <dgm:cxn modelId="{7BCC6082-3A58-44B3-A17D-2FA24EF5EAFB}" type="presOf" srcId="{DE75665C-A9C1-46AF-B692-E4385F464E2D}" destId="{56AFB0F1-0717-410E-BD06-332F4584A2E2}" srcOrd="0" destOrd="0" presId="urn:microsoft.com/office/officeart/2005/8/layout/hierarchy3"/>
    <dgm:cxn modelId="{CE62CE99-D43A-40CB-9CE7-70B5EBD8467E}" srcId="{2D3BF788-055B-4BF9-9C65-050A1DDD1367}" destId="{5B540C89-94E0-42B5-AB17-EDDB737B098A}" srcOrd="0" destOrd="0" parTransId="{785BD70F-1A23-42DD-ABA6-97A7693E495C}" sibTransId="{60B3D09B-9E45-456C-8037-3111441CB243}"/>
    <dgm:cxn modelId="{701273B4-D90E-4D90-AE6F-F05BDC156B8D}" type="presOf" srcId="{9D1BA027-580D-4C3D-9A62-E4979B169E4F}" destId="{E0A5A082-4AFF-4490-AD00-B171471E5C49}" srcOrd="0" destOrd="0" presId="urn:microsoft.com/office/officeart/2005/8/layout/hierarchy3"/>
    <dgm:cxn modelId="{61B769AC-EAC2-4704-9089-5B518332E974}" type="presOf" srcId="{92BFE6B4-D652-4197-BACF-5F12ACB0E5B3}" destId="{52267F1D-5C92-439D-92EF-E06605E2F639}" srcOrd="0" destOrd="0" presId="urn:microsoft.com/office/officeart/2005/8/layout/hierarchy3"/>
    <dgm:cxn modelId="{A97EDC3D-9C94-48B7-BCFE-D7F820771972}" type="presOf" srcId="{61DC4914-0D4C-4BD0-8FAD-66DF4459D938}" destId="{0F8F70EB-0B23-4901-A887-22BEC1B18AF9}" srcOrd="0" destOrd="0" presId="urn:microsoft.com/office/officeart/2005/8/layout/hierarchy3"/>
    <dgm:cxn modelId="{C40B4906-926E-4ED9-B94E-3B2482A9E06C}" srcId="{6FD5FA5C-2328-4909-BCA7-2DD3F0C764D1}" destId="{660E422A-AC28-4E37-9023-B51E3E9BD864}" srcOrd="0" destOrd="0" parTransId="{5AA2A216-715A-4CC6-9B53-EA71225B3315}" sibTransId="{F1245B58-6BF0-4F56-BFB0-D233BD26220E}"/>
    <dgm:cxn modelId="{1BB39362-C546-4D9E-8DFF-F284C381CEF9}" type="presOf" srcId="{8E5AF0B4-BABF-40A9-8816-25B9876F42A6}" destId="{F7D86990-884E-41D0-8CC2-431870DD20F9}" srcOrd="0" destOrd="0" presId="urn:microsoft.com/office/officeart/2005/8/layout/hierarchy3"/>
    <dgm:cxn modelId="{AF9965BB-1697-43DD-B409-6B6FC6ECE5EE}" type="presOf" srcId="{5B540C89-94E0-42B5-AB17-EDDB737B098A}" destId="{92956CB7-E3FB-497A-96EE-1534CBADA1C0}" srcOrd="0" destOrd="0" presId="urn:microsoft.com/office/officeart/2005/8/layout/hierarchy3"/>
    <dgm:cxn modelId="{833AE190-8226-48FE-A2EE-AA0316971CA0}" type="presOf" srcId="{506AF081-2961-44C9-9855-00461CAF9F8D}" destId="{A00EAE76-F404-4C21-9BCE-A4504E01A22F}" srcOrd="0" destOrd="0" presId="urn:microsoft.com/office/officeart/2005/8/layout/hierarchy3"/>
    <dgm:cxn modelId="{F3F6933B-186A-4B2F-BF14-F2A395A879DB}" srcId="{2D3BF788-055B-4BF9-9C65-050A1DDD1367}" destId="{215AD0AE-57B6-480A-84A7-C7031C7FEF88}" srcOrd="1" destOrd="0" parTransId="{1483024F-70CD-46E6-A102-CCFA2B6A1111}" sibTransId="{CB90C15F-007D-4932-B1A6-34D6A8D63C44}"/>
    <dgm:cxn modelId="{4FA172F2-FF27-4008-848E-66CB01B15785}" type="presOf" srcId="{8EB642E7-990D-42CB-A757-708033481DC5}" destId="{AB403BB6-26BD-4E35-9C0E-D44544674472}" srcOrd="0" destOrd="0" presId="urn:microsoft.com/office/officeart/2005/8/layout/hierarchy3"/>
    <dgm:cxn modelId="{89166508-F80A-4495-B210-B0908026A456}" type="presOf" srcId="{215AD0AE-57B6-480A-84A7-C7031C7FEF88}" destId="{FB600393-8EE4-4E8E-A42E-AFA13FE9995B}" srcOrd="0" destOrd="0" presId="urn:microsoft.com/office/officeart/2005/8/layout/hierarchy3"/>
    <dgm:cxn modelId="{BE15D699-4888-4446-B18E-60F2491BBBC4}" type="presOf" srcId="{61DC4914-0D4C-4BD0-8FAD-66DF4459D938}" destId="{79D0D6C2-BB85-42C2-8AA9-20CDC4518283}" srcOrd="1" destOrd="0" presId="urn:microsoft.com/office/officeart/2005/8/layout/hierarchy3"/>
    <dgm:cxn modelId="{443A50EE-F973-4AB9-965C-EE34DF9F62A1}" srcId="{6FD5FA5C-2328-4909-BCA7-2DD3F0C764D1}" destId="{61DC4914-0D4C-4BD0-8FAD-66DF4459D938}" srcOrd="2" destOrd="0" parTransId="{09C50EF0-D9F4-411B-AD51-CFAADF38871E}" sibTransId="{9A646600-20C3-453D-8296-2978A8C1F3E7}"/>
    <dgm:cxn modelId="{04272473-8EC0-4978-8BF2-61E8A00A88E0}" srcId="{660E422A-AC28-4E37-9023-B51E3E9BD864}" destId="{E5B30B37-E564-4708-ADE7-6CF84BCDFBB3}" srcOrd="3" destOrd="0" parTransId="{D3D73211-8CF6-4544-BCFE-DCE66DD46602}" sibTransId="{77CF0225-2C46-4368-94FA-BA42854BBB5A}"/>
    <dgm:cxn modelId="{92D2C170-AAC6-4980-8FD9-C4CF6FBCF786}" type="presOf" srcId="{D3D73211-8CF6-4544-BCFE-DCE66DD46602}" destId="{6B73A649-A36F-4809-A47B-0E4FCDFC19E2}" srcOrd="0" destOrd="0" presId="urn:microsoft.com/office/officeart/2005/8/layout/hierarchy3"/>
    <dgm:cxn modelId="{1D66B813-0D43-464A-A5BC-AD80C7184039}" type="presOf" srcId="{57272943-BE73-4683-A4B3-344C87C66519}" destId="{D04083C9-D864-4D53-B41C-EBAB6437FB80}" srcOrd="0" destOrd="0" presId="urn:microsoft.com/office/officeart/2005/8/layout/hierarchy3"/>
    <dgm:cxn modelId="{FB7E4D1B-1C16-4DD7-BBC3-0B48EAD0D0E5}" srcId="{61DC4914-0D4C-4BD0-8FAD-66DF4459D938}" destId="{9D1BA027-580D-4C3D-9A62-E4979B169E4F}" srcOrd="0" destOrd="0" parTransId="{54C982BF-B911-46AF-AAC6-9224DAD4380D}" sibTransId="{38A45CE7-4CE5-45F0-931C-D4B86031FAA8}"/>
    <dgm:cxn modelId="{24C8AF1A-813B-4241-878C-480C7D61FDA2}" srcId="{660E422A-AC28-4E37-9023-B51E3E9BD864}" destId="{14520703-A534-4FFA-A68E-3ECF55933613}" srcOrd="1" destOrd="0" parTransId="{4C054B3E-5D58-48C2-B5A4-987E3CE1F045}" sibTransId="{3DCB6C5F-CF08-4CA0-B855-3DB5CBCA9539}"/>
    <dgm:cxn modelId="{EE0A71CA-FC07-4416-9824-28E7AE9304DD}" srcId="{61DC4914-0D4C-4BD0-8FAD-66DF4459D938}" destId="{8EB642E7-990D-42CB-A757-708033481DC5}" srcOrd="2" destOrd="0" parTransId="{DE75665C-A9C1-46AF-B692-E4385F464E2D}" sibTransId="{4580A411-75AB-4699-A850-47F60E4551E9}"/>
    <dgm:cxn modelId="{67B5E8AA-B033-47B7-A6CF-38A6C452FFA1}" type="presOf" srcId="{7B4ED4F6-9CDA-4F21-876F-85BCE08CC77C}" destId="{8DB80054-A074-4B38-8D3A-CBD9FFCC300F}" srcOrd="0" destOrd="0" presId="urn:microsoft.com/office/officeart/2005/8/layout/hierarchy3"/>
    <dgm:cxn modelId="{D9116C26-9A95-4DD2-A00E-DC3AE3A09A4E}" type="presParOf" srcId="{06A9D753-BA17-4687-ADB3-0AF4987F49AF}" destId="{66DFD033-87CF-4BC1-8AEA-F88C27C9B3A2}" srcOrd="0" destOrd="0" presId="urn:microsoft.com/office/officeart/2005/8/layout/hierarchy3"/>
    <dgm:cxn modelId="{4481CE93-83AB-4270-AC56-4DB4306BE3DF}" type="presParOf" srcId="{66DFD033-87CF-4BC1-8AEA-F88C27C9B3A2}" destId="{73BFF6C0-760F-418C-B310-1F2F7DB6C048}" srcOrd="0" destOrd="0" presId="urn:microsoft.com/office/officeart/2005/8/layout/hierarchy3"/>
    <dgm:cxn modelId="{5008D269-D06D-4A27-BAA0-C73A5863311C}" type="presParOf" srcId="{73BFF6C0-760F-418C-B310-1F2F7DB6C048}" destId="{C4400A39-9D83-4335-A792-95D4E77E71F7}" srcOrd="0" destOrd="0" presId="urn:microsoft.com/office/officeart/2005/8/layout/hierarchy3"/>
    <dgm:cxn modelId="{5A1D585F-5812-4964-A07D-8963E70BAC09}" type="presParOf" srcId="{73BFF6C0-760F-418C-B310-1F2F7DB6C048}" destId="{6C4871C3-7EFD-49D4-9674-FB327E3E8D13}" srcOrd="1" destOrd="0" presId="urn:microsoft.com/office/officeart/2005/8/layout/hierarchy3"/>
    <dgm:cxn modelId="{0353C2B0-EA50-4875-92B2-B03849F49F6B}" type="presParOf" srcId="{66DFD033-87CF-4BC1-8AEA-F88C27C9B3A2}" destId="{C9390455-99A9-4763-B250-C561885C12AC}" srcOrd="1" destOrd="0" presId="urn:microsoft.com/office/officeart/2005/8/layout/hierarchy3"/>
    <dgm:cxn modelId="{CA7E87D0-0AB8-4898-8C51-499A0F04B92B}" type="presParOf" srcId="{C9390455-99A9-4763-B250-C561885C12AC}" destId="{56EEA474-C5A5-43A3-B22D-5BDDD8EF1878}" srcOrd="0" destOrd="0" presId="urn:microsoft.com/office/officeart/2005/8/layout/hierarchy3"/>
    <dgm:cxn modelId="{691DDEA4-6FDF-4841-87E1-CC0E486D81F2}" type="presParOf" srcId="{C9390455-99A9-4763-B250-C561885C12AC}" destId="{50122C0B-D400-432A-BECD-105906DA0837}" srcOrd="1" destOrd="0" presId="urn:microsoft.com/office/officeart/2005/8/layout/hierarchy3"/>
    <dgm:cxn modelId="{1A12D790-8DBC-4AFE-A5D0-9948C87A2C00}" type="presParOf" srcId="{C9390455-99A9-4763-B250-C561885C12AC}" destId="{DBE6821A-785D-47E3-ACAA-228AD700A902}" srcOrd="2" destOrd="0" presId="urn:microsoft.com/office/officeart/2005/8/layout/hierarchy3"/>
    <dgm:cxn modelId="{E3907326-DE6C-4EAD-8831-5FBBE1428CC3}" type="presParOf" srcId="{C9390455-99A9-4763-B250-C561885C12AC}" destId="{FEAE959A-6A62-4C55-930F-22FBFF43BD11}" srcOrd="3" destOrd="0" presId="urn:microsoft.com/office/officeart/2005/8/layout/hierarchy3"/>
    <dgm:cxn modelId="{96AD3B6E-D52F-4022-81FB-EE59DA54B393}" type="presParOf" srcId="{C9390455-99A9-4763-B250-C561885C12AC}" destId="{52267F1D-5C92-439D-92EF-E06605E2F639}" srcOrd="4" destOrd="0" presId="urn:microsoft.com/office/officeart/2005/8/layout/hierarchy3"/>
    <dgm:cxn modelId="{B49ED5F5-A93B-4DC2-9A38-2DF14DA0D3F6}" type="presParOf" srcId="{C9390455-99A9-4763-B250-C561885C12AC}" destId="{24C13861-161A-422B-8F02-15E34178B298}" srcOrd="5" destOrd="0" presId="urn:microsoft.com/office/officeart/2005/8/layout/hierarchy3"/>
    <dgm:cxn modelId="{DC5049BA-E8A6-4151-8837-5CE12D746DAE}" type="presParOf" srcId="{C9390455-99A9-4763-B250-C561885C12AC}" destId="{6B73A649-A36F-4809-A47B-0E4FCDFC19E2}" srcOrd="6" destOrd="0" presId="urn:microsoft.com/office/officeart/2005/8/layout/hierarchy3"/>
    <dgm:cxn modelId="{CE18DF22-7EBF-4111-9AEC-75E0FC269E17}" type="presParOf" srcId="{C9390455-99A9-4763-B250-C561885C12AC}" destId="{758F5B68-CB28-4946-AD80-8D989E050F71}" srcOrd="7" destOrd="0" presId="urn:microsoft.com/office/officeart/2005/8/layout/hierarchy3"/>
    <dgm:cxn modelId="{65D485AF-0522-4B48-9843-B4D787AB2621}" type="presParOf" srcId="{06A9D753-BA17-4687-ADB3-0AF4987F49AF}" destId="{0797281B-B28B-4EE3-B241-41E8838D8635}" srcOrd="1" destOrd="0" presId="urn:microsoft.com/office/officeart/2005/8/layout/hierarchy3"/>
    <dgm:cxn modelId="{6844481C-91F9-4EF0-8BCF-36215A097D71}" type="presParOf" srcId="{0797281B-B28B-4EE3-B241-41E8838D8635}" destId="{9B7ACE30-7E2F-4932-A374-FBB5884273EB}" srcOrd="0" destOrd="0" presId="urn:microsoft.com/office/officeart/2005/8/layout/hierarchy3"/>
    <dgm:cxn modelId="{669623C2-D346-436A-9218-D74C1E012417}" type="presParOf" srcId="{9B7ACE30-7E2F-4932-A374-FBB5884273EB}" destId="{1FFFCFBE-4AFD-47E3-8ADD-B4FE37900B8F}" srcOrd="0" destOrd="0" presId="urn:microsoft.com/office/officeart/2005/8/layout/hierarchy3"/>
    <dgm:cxn modelId="{C0944C92-ED3F-48BC-BCDB-9395F4895879}" type="presParOf" srcId="{9B7ACE30-7E2F-4932-A374-FBB5884273EB}" destId="{46117284-51C8-4A9D-8FF2-62E00E396EF6}" srcOrd="1" destOrd="0" presId="urn:microsoft.com/office/officeart/2005/8/layout/hierarchy3"/>
    <dgm:cxn modelId="{A73DF37B-1DAF-4279-AF79-011A307CF647}" type="presParOf" srcId="{0797281B-B28B-4EE3-B241-41E8838D8635}" destId="{80F70C79-AB29-4F11-A618-E92E47AD786C}" srcOrd="1" destOrd="0" presId="urn:microsoft.com/office/officeart/2005/8/layout/hierarchy3"/>
    <dgm:cxn modelId="{58B370B4-93B2-40E7-990E-C70F8DAD939D}" type="presParOf" srcId="{80F70C79-AB29-4F11-A618-E92E47AD786C}" destId="{7FF32E85-3BF7-4451-BA93-83726B476342}" srcOrd="0" destOrd="0" presId="urn:microsoft.com/office/officeart/2005/8/layout/hierarchy3"/>
    <dgm:cxn modelId="{B8656BAC-5D81-49BB-9640-EAD436235E05}" type="presParOf" srcId="{80F70C79-AB29-4F11-A618-E92E47AD786C}" destId="{92956CB7-E3FB-497A-96EE-1534CBADA1C0}" srcOrd="1" destOrd="0" presId="urn:microsoft.com/office/officeart/2005/8/layout/hierarchy3"/>
    <dgm:cxn modelId="{499CC8A2-3C61-484D-85B3-FB404BC3BB90}" type="presParOf" srcId="{80F70C79-AB29-4F11-A618-E92E47AD786C}" destId="{BD8511DA-3A21-4828-84B8-8B8997FD6631}" srcOrd="2" destOrd="0" presId="urn:microsoft.com/office/officeart/2005/8/layout/hierarchy3"/>
    <dgm:cxn modelId="{4C15F9B4-F093-42D6-9EED-53CB80A2B930}" type="presParOf" srcId="{80F70C79-AB29-4F11-A618-E92E47AD786C}" destId="{FB600393-8EE4-4E8E-A42E-AFA13FE9995B}" srcOrd="3" destOrd="0" presId="urn:microsoft.com/office/officeart/2005/8/layout/hierarchy3"/>
    <dgm:cxn modelId="{7D03238B-4D81-4CB1-B372-A8DF8408AC52}" type="presParOf" srcId="{80F70C79-AB29-4F11-A618-E92E47AD786C}" destId="{A00EAE76-F404-4C21-9BCE-A4504E01A22F}" srcOrd="4" destOrd="0" presId="urn:microsoft.com/office/officeart/2005/8/layout/hierarchy3"/>
    <dgm:cxn modelId="{62E8FF7A-CADA-48A2-A7E7-E9154D9D2542}" type="presParOf" srcId="{80F70C79-AB29-4F11-A618-E92E47AD786C}" destId="{8DB80054-A074-4B38-8D3A-CBD9FFCC300F}" srcOrd="5" destOrd="0" presId="urn:microsoft.com/office/officeart/2005/8/layout/hierarchy3"/>
    <dgm:cxn modelId="{A10043F6-0090-4AB2-889D-D5D204E0E865}" type="presParOf" srcId="{80F70C79-AB29-4F11-A618-E92E47AD786C}" destId="{8D87497B-3CC1-4071-9616-7667C2B3AB61}" srcOrd="6" destOrd="0" presId="urn:microsoft.com/office/officeart/2005/8/layout/hierarchy3"/>
    <dgm:cxn modelId="{D4AAC09C-A615-43E3-A51D-84E38F21A3DA}" type="presParOf" srcId="{80F70C79-AB29-4F11-A618-E92E47AD786C}" destId="{F7D86990-884E-41D0-8CC2-431870DD20F9}" srcOrd="7" destOrd="0" presId="urn:microsoft.com/office/officeart/2005/8/layout/hierarchy3"/>
    <dgm:cxn modelId="{E3088600-B8E8-49FD-B6FC-3117663D5558}" type="presParOf" srcId="{06A9D753-BA17-4687-ADB3-0AF4987F49AF}" destId="{C4A4477B-BEE4-4C60-94D1-E4FA203E237D}" srcOrd="2" destOrd="0" presId="urn:microsoft.com/office/officeart/2005/8/layout/hierarchy3"/>
    <dgm:cxn modelId="{86BB26C7-2F84-402A-9025-D562FCFA4990}" type="presParOf" srcId="{C4A4477B-BEE4-4C60-94D1-E4FA203E237D}" destId="{7066ADD6-29ED-4982-A73B-AAC24FB6A7B4}" srcOrd="0" destOrd="0" presId="urn:microsoft.com/office/officeart/2005/8/layout/hierarchy3"/>
    <dgm:cxn modelId="{796A932C-EE70-4F67-BB6C-7D937A21A15B}" type="presParOf" srcId="{7066ADD6-29ED-4982-A73B-AAC24FB6A7B4}" destId="{0F8F70EB-0B23-4901-A887-22BEC1B18AF9}" srcOrd="0" destOrd="0" presId="urn:microsoft.com/office/officeart/2005/8/layout/hierarchy3"/>
    <dgm:cxn modelId="{AC2E86F5-E469-4C00-9153-F426C65AEB61}" type="presParOf" srcId="{7066ADD6-29ED-4982-A73B-AAC24FB6A7B4}" destId="{79D0D6C2-BB85-42C2-8AA9-20CDC4518283}" srcOrd="1" destOrd="0" presId="urn:microsoft.com/office/officeart/2005/8/layout/hierarchy3"/>
    <dgm:cxn modelId="{189BBD96-64B4-4CBC-96DE-51B50FE1341D}" type="presParOf" srcId="{C4A4477B-BEE4-4C60-94D1-E4FA203E237D}" destId="{F5DD8F3D-556D-4CFA-AA70-6B1CF66FFE28}" srcOrd="1" destOrd="0" presId="urn:microsoft.com/office/officeart/2005/8/layout/hierarchy3"/>
    <dgm:cxn modelId="{F3327A8C-C57B-467E-BCAC-849E2C08C05F}" type="presParOf" srcId="{F5DD8F3D-556D-4CFA-AA70-6B1CF66FFE28}" destId="{BF7CA7BB-5FE4-4B13-AD80-E368B1EE3358}" srcOrd="0" destOrd="0" presId="urn:microsoft.com/office/officeart/2005/8/layout/hierarchy3"/>
    <dgm:cxn modelId="{6666A354-C42E-4601-967E-3DD084CCB6A4}" type="presParOf" srcId="{F5DD8F3D-556D-4CFA-AA70-6B1CF66FFE28}" destId="{E0A5A082-4AFF-4490-AD00-B171471E5C49}" srcOrd="1" destOrd="0" presId="urn:microsoft.com/office/officeart/2005/8/layout/hierarchy3"/>
    <dgm:cxn modelId="{31BBE504-2E10-497F-8AE7-1E967D113136}" type="presParOf" srcId="{F5DD8F3D-556D-4CFA-AA70-6B1CF66FFE28}" destId="{EF3796C6-D7AA-4559-8186-D3D6680BCDEC}" srcOrd="2" destOrd="0" presId="urn:microsoft.com/office/officeart/2005/8/layout/hierarchy3"/>
    <dgm:cxn modelId="{D866B651-9A15-47AF-B648-7FBCF698C07F}" type="presParOf" srcId="{F5DD8F3D-556D-4CFA-AA70-6B1CF66FFE28}" destId="{D04083C9-D864-4D53-B41C-EBAB6437FB80}" srcOrd="3" destOrd="0" presId="urn:microsoft.com/office/officeart/2005/8/layout/hierarchy3"/>
    <dgm:cxn modelId="{54D924CE-A461-490C-828C-604DE34701AD}" type="presParOf" srcId="{F5DD8F3D-556D-4CFA-AA70-6B1CF66FFE28}" destId="{56AFB0F1-0717-410E-BD06-332F4584A2E2}" srcOrd="4" destOrd="0" presId="urn:microsoft.com/office/officeart/2005/8/layout/hierarchy3"/>
    <dgm:cxn modelId="{5099B942-8A78-4747-84BC-F329377809D3}" type="presParOf" srcId="{F5DD8F3D-556D-4CFA-AA70-6B1CF66FFE28}" destId="{AB403BB6-26BD-4E35-9C0E-D4454467447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A9520-B882-4FF8-8779-CCDB4A176746}">
      <dsp:nvSpPr>
        <dsp:cNvPr id="0" name=""/>
        <dsp:cNvSpPr/>
      </dsp:nvSpPr>
      <dsp:spPr>
        <a:xfrm>
          <a:off x="600207" y="1263352"/>
          <a:ext cx="2194057" cy="1097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Electrical Engineering</a:t>
          </a:r>
          <a:endParaRPr lang="en-US" sz="2400" kern="1200" dirty="0"/>
        </a:p>
      </dsp:txBody>
      <dsp:txXfrm>
        <a:off x="632338" y="1295483"/>
        <a:ext cx="2129795" cy="1032766"/>
      </dsp:txXfrm>
    </dsp:sp>
    <dsp:sp modelId="{3E458625-2F10-49E1-AB40-53CBF23AD3F8}">
      <dsp:nvSpPr>
        <dsp:cNvPr id="0" name=""/>
        <dsp:cNvSpPr/>
      </dsp:nvSpPr>
      <dsp:spPr>
        <a:xfrm rot="18289469">
          <a:off x="2464666" y="1153828"/>
          <a:ext cx="153681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536819" y="2724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/>
        </a:p>
      </dsp:txBody>
      <dsp:txXfrm>
        <a:off x="3194655" y="1142654"/>
        <a:ext cx="76840" cy="76840"/>
      </dsp:txXfrm>
    </dsp:sp>
    <dsp:sp modelId="{A2A4308D-5901-493C-8EB2-B5C2D4292024}">
      <dsp:nvSpPr>
        <dsp:cNvPr id="0" name=""/>
        <dsp:cNvSpPr/>
      </dsp:nvSpPr>
      <dsp:spPr>
        <a:xfrm>
          <a:off x="3671887" y="1769"/>
          <a:ext cx="2368550" cy="1097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Power &amp; Electrical Machines</a:t>
          </a:r>
          <a:endParaRPr lang="en-US" sz="2400" kern="1200" dirty="0"/>
        </a:p>
      </dsp:txBody>
      <dsp:txXfrm>
        <a:off x="3704018" y="33900"/>
        <a:ext cx="2304288" cy="1032766"/>
      </dsp:txXfrm>
    </dsp:sp>
    <dsp:sp modelId="{8BE346BA-D265-41E3-95F3-CD86DF047136}">
      <dsp:nvSpPr>
        <dsp:cNvPr id="0" name=""/>
        <dsp:cNvSpPr/>
      </dsp:nvSpPr>
      <dsp:spPr>
        <a:xfrm>
          <a:off x="6040437" y="523037"/>
          <a:ext cx="100555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05558" y="27246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18077" y="525144"/>
        <a:ext cx="50277" cy="50277"/>
      </dsp:txXfrm>
    </dsp:sp>
    <dsp:sp modelId="{4CE8144A-E7BC-4569-AC80-B1BF48769F83}">
      <dsp:nvSpPr>
        <dsp:cNvPr id="0" name=""/>
        <dsp:cNvSpPr/>
      </dsp:nvSpPr>
      <dsp:spPr>
        <a:xfrm>
          <a:off x="7045996" y="1769"/>
          <a:ext cx="2194057" cy="1097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1</a:t>
          </a:r>
          <a:r>
            <a:rPr lang="en-US" sz="3200" kern="1200" baseline="30000" dirty="0" smtClean="0"/>
            <a:t>st </a:t>
          </a:r>
          <a:r>
            <a:rPr lang="en-US" sz="3200" kern="1200" dirty="0" smtClean="0"/>
            <a:t>– 4</a:t>
          </a:r>
          <a:r>
            <a:rPr lang="en-US" sz="3200" kern="1200" baseline="30000" dirty="0" smtClean="0"/>
            <a:t>th</a:t>
          </a:r>
          <a:r>
            <a:rPr lang="en-US" sz="3200" kern="1200" dirty="0" smtClean="0"/>
            <a:t> year</a:t>
          </a:r>
          <a:endParaRPr lang="en-US" sz="3200" kern="1200" dirty="0"/>
        </a:p>
      </dsp:txBody>
      <dsp:txXfrm>
        <a:off x="7078127" y="33900"/>
        <a:ext cx="2129795" cy="1032766"/>
      </dsp:txXfrm>
    </dsp:sp>
    <dsp:sp modelId="{B2CF9A0F-240C-4950-80DB-B2459F6F6107}">
      <dsp:nvSpPr>
        <dsp:cNvPr id="0" name=""/>
        <dsp:cNvSpPr/>
      </dsp:nvSpPr>
      <dsp:spPr>
        <a:xfrm>
          <a:off x="2794264" y="1784620"/>
          <a:ext cx="89190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891906" y="2724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/>
        </a:p>
      </dsp:txBody>
      <dsp:txXfrm>
        <a:off x="3217919" y="1789568"/>
        <a:ext cx="44595" cy="44595"/>
      </dsp:txXfrm>
    </dsp:sp>
    <dsp:sp modelId="{3F353AA5-B3A4-461C-819C-2857CF7EC25E}">
      <dsp:nvSpPr>
        <dsp:cNvPr id="0" name=""/>
        <dsp:cNvSpPr/>
      </dsp:nvSpPr>
      <dsp:spPr>
        <a:xfrm>
          <a:off x="3686170" y="1263352"/>
          <a:ext cx="2285856" cy="1097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Electronics &amp; Communications</a:t>
          </a:r>
          <a:endParaRPr lang="en-US" sz="2400" kern="1200" dirty="0"/>
        </a:p>
      </dsp:txBody>
      <dsp:txXfrm>
        <a:off x="3718301" y="1295483"/>
        <a:ext cx="2221594" cy="1032766"/>
      </dsp:txXfrm>
    </dsp:sp>
    <dsp:sp modelId="{E8EC545A-C615-49A5-9A3F-93BE87BAF39F}">
      <dsp:nvSpPr>
        <dsp:cNvPr id="0" name=""/>
        <dsp:cNvSpPr/>
      </dsp:nvSpPr>
      <dsp:spPr>
        <a:xfrm rot="3284441">
          <a:off x="2467707" y="2415411"/>
          <a:ext cx="154502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545020" y="2724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/>
        </a:p>
      </dsp:txBody>
      <dsp:txXfrm>
        <a:off x="3201592" y="2404032"/>
        <a:ext cx="77251" cy="77251"/>
      </dsp:txXfrm>
    </dsp:sp>
    <dsp:sp modelId="{DF8F034D-21FF-458F-B307-45A962438AB6}">
      <dsp:nvSpPr>
        <dsp:cNvPr id="0" name=""/>
        <dsp:cNvSpPr/>
      </dsp:nvSpPr>
      <dsp:spPr>
        <a:xfrm>
          <a:off x="3686170" y="2524935"/>
          <a:ext cx="2285878" cy="1097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Computer Engineering</a:t>
          </a:r>
          <a:endParaRPr lang="en-US" sz="2400" kern="1200" dirty="0"/>
        </a:p>
      </dsp:txBody>
      <dsp:txXfrm>
        <a:off x="3718301" y="2557066"/>
        <a:ext cx="2221616" cy="10327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73922-6790-455A-978F-3243C92DA455}">
      <dsp:nvSpPr>
        <dsp:cNvPr id="0" name=""/>
        <dsp:cNvSpPr/>
      </dsp:nvSpPr>
      <dsp:spPr>
        <a:xfrm>
          <a:off x="1023" y="835006"/>
          <a:ext cx="1678589" cy="839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</a:t>
          </a:r>
          <a:r>
            <a:rPr lang="en-US" sz="2400" kern="1200" baseline="30000" dirty="0" smtClean="0"/>
            <a:t>st</a:t>
          </a:r>
          <a:r>
            <a:rPr lang="en-US" sz="2400" kern="1200" dirty="0" smtClean="0"/>
            <a:t> - 2</a:t>
          </a:r>
          <a:r>
            <a:rPr lang="en-US" sz="2400" kern="1200" baseline="30000" dirty="0" smtClean="0"/>
            <a:t>nd</a:t>
          </a:r>
          <a:r>
            <a:rPr lang="en-US" sz="2400" kern="1200" dirty="0" smtClean="0"/>
            <a:t> year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ECCE</a:t>
          </a:r>
          <a:endParaRPr lang="en-US" sz="2400" kern="1200" dirty="0"/>
        </a:p>
      </dsp:txBody>
      <dsp:txXfrm>
        <a:off x="25605" y="859588"/>
        <a:ext cx="1629425" cy="790130"/>
      </dsp:txXfrm>
    </dsp:sp>
    <dsp:sp modelId="{A1C3927E-149B-4507-AF93-6590BB6A53B0}">
      <dsp:nvSpPr>
        <dsp:cNvPr id="0" name=""/>
        <dsp:cNvSpPr/>
      </dsp:nvSpPr>
      <dsp:spPr>
        <a:xfrm rot="19457599">
          <a:off x="1601893" y="983254"/>
          <a:ext cx="826875" cy="60205"/>
        </a:xfrm>
        <a:custGeom>
          <a:avLst/>
          <a:gdLst/>
          <a:ahLst/>
          <a:cxnLst/>
          <a:rect l="0" t="0" r="0" b="0"/>
          <a:pathLst>
            <a:path>
              <a:moveTo>
                <a:pt x="0" y="30102"/>
              </a:moveTo>
              <a:lnTo>
                <a:pt x="826875" y="3010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94659" y="992684"/>
        <a:ext cx="41343" cy="41343"/>
      </dsp:txXfrm>
    </dsp:sp>
    <dsp:sp modelId="{88E93430-436D-4290-8CBE-23DB1F7B72F2}">
      <dsp:nvSpPr>
        <dsp:cNvPr id="0" name=""/>
        <dsp:cNvSpPr/>
      </dsp:nvSpPr>
      <dsp:spPr>
        <a:xfrm>
          <a:off x="2351048" y="352411"/>
          <a:ext cx="1678589" cy="839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</a:t>
          </a:r>
          <a:r>
            <a:rPr lang="en-US" sz="2400" kern="1200" baseline="30000" dirty="0" smtClean="0"/>
            <a:t>rd</a:t>
          </a:r>
          <a:r>
            <a:rPr lang="en-US" sz="2400" kern="1200" dirty="0" smtClean="0"/>
            <a:t> – 4</a:t>
          </a:r>
          <a:r>
            <a:rPr lang="en-US" sz="2400" kern="1200" baseline="30000" dirty="0" smtClean="0"/>
            <a:t>th </a:t>
          </a:r>
          <a:r>
            <a:rPr lang="en-US" sz="2400" strike="noStrike" kern="1200" baseline="0" dirty="0" smtClean="0"/>
            <a:t>year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ECE</a:t>
          </a:r>
          <a:endParaRPr lang="en-US" sz="2400" kern="1200" dirty="0"/>
        </a:p>
      </dsp:txBody>
      <dsp:txXfrm>
        <a:off x="2375630" y="376993"/>
        <a:ext cx="1629425" cy="790130"/>
      </dsp:txXfrm>
    </dsp:sp>
    <dsp:sp modelId="{08A32A99-6D8A-4579-9164-2525B1AC2E8A}">
      <dsp:nvSpPr>
        <dsp:cNvPr id="0" name=""/>
        <dsp:cNvSpPr/>
      </dsp:nvSpPr>
      <dsp:spPr>
        <a:xfrm rot="2142401">
          <a:off x="1601893" y="1465848"/>
          <a:ext cx="826875" cy="60205"/>
        </a:xfrm>
        <a:custGeom>
          <a:avLst/>
          <a:gdLst/>
          <a:ahLst/>
          <a:cxnLst/>
          <a:rect l="0" t="0" r="0" b="0"/>
          <a:pathLst>
            <a:path>
              <a:moveTo>
                <a:pt x="0" y="30102"/>
              </a:moveTo>
              <a:lnTo>
                <a:pt x="826875" y="3010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94659" y="1475279"/>
        <a:ext cx="41343" cy="41343"/>
      </dsp:txXfrm>
    </dsp:sp>
    <dsp:sp modelId="{DEC86B72-B929-4BE7-9106-8780334A1216}">
      <dsp:nvSpPr>
        <dsp:cNvPr id="0" name=""/>
        <dsp:cNvSpPr/>
      </dsp:nvSpPr>
      <dsp:spPr>
        <a:xfrm>
          <a:off x="2351048" y="1317601"/>
          <a:ext cx="1678589" cy="839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</a:t>
          </a:r>
          <a:r>
            <a:rPr lang="en-US" sz="2400" kern="1200" baseline="30000" dirty="0" smtClean="0"/>
            <a:t>rd</a:t>
          </a:r>
          <a:r>
            <a:rPr lang="en-US" sz="2400" kern="1200" dirty="0" smtClean="0"/>
            <a:t> – 4</a:t>
          </a:r>
          <a:r>
            <a:rPr lang="en-US" sz="2400" kern="1200" baseline="30000" dirty="0" smtClean="0"/>
            <a:t>th</a:t>
          </a:r>
          <a:r>
            <a:rPr lang="en-US" sz="2400" kern="1200" dirty="0" smtClean="0"/>
            <a:t> </a:t>
          </a:r>
          <a:r>
            <a:rPr lang="en-US" sz="2400" strike="noStrike" kern="1200" baseline="0" dirty="0" smtClean="0"/>
            <a:t>year </a:t>
          </a: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CE</a:t>
          </a:r>
          <a:endParaRPr lang="en-US" sz="2400" kern="1200" dirty="0"/>
        </a:p>
      </dsp:txBody>
      <dsp:txXfrm>
        <a:off x="2375630" y="1342183"/>
        <a:ext cx="1629425" cy="7901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00A39-9D83-4335-A792-95D4E77E71F7}">
      <dsp:nvSpPr>
        <dsp:cNvPr id="0" name=""/>
        <dsp:cNvSpPr/>
      </dsp:nvSpPr>
      <dsp:spPr>
        <a:xfrm>
          <a:off x="2529149" y="29005"/>
          <a:ext cx="1545092" cy="5990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Subcontractor</a:t>
          </a:r>
          <a:endParaRPr lang="en-US" sz="2000" kern="1200" dirty="0"/>
        </a:p>
      </dsp:txBody>
      <dsp:txXfrm>
        <a:off x="2546695" y="46551"/>
        <a:ext cx="1510000" cy="563957"/>
      </dsp:txXfrm>
    </dsp:sp>
    <dsp:sp modelId="{56EEA474-C5A5-43A3-B22D-5BDDD8EF1878}">
      <dsp:nvSpPr>
        <dsp:cNvPr id="0" name=""/>
        <dsp:cNvSpPr/>
      </dsp:nvSpPr>
      <dsp:spPr>
        <a:xfrm>
          <a:off x="2683659" y="628054"/>
          <a:ext cx="247110" cy="420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712"/>
              </a:lnTo>
              <a:lnTo>
                <a:pt x="247110" y="420712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22C0B-D400-432A-BECD-105906DA0837}">
      <dsp:nvSpPr>
        <dsp:cNvPr id="0" name=""/>
        <dsp:cNvSpPr/>
      </dsp:nvSpPr>
      <dsp:spPr>
        <a:xfrm>
          <a:off x="2930769" y="749242"/>
          <a:ext cx="958479" cy="599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Systel</a:t>
          </a:r>
          <a:endParaRPr lang="en-US" sz="2000" kern="1200" dirty="0"/>
        </a:p>
      </dsp:txBody>
      <dsp:txXfrm>
        <a:off x="2948315" y="766788"/>
        <a:ext cx="923387" cy="563957"/>
      </dsp:txXfrm>
    </dsp:sp>
    <dsp:sp modelId="{DBE6821A-785D-47E3-ACAA-228AD700A902}">
      <dsp:nvSpPr>
        <dsp:cNvPr id="0" name=""/>
        <dsp:cNvSpPr/>
      </dsp:nvSpPr>
      <dsp:spPr>
        <a:xfrm>
          <a:off x="2683659" y="628054"/>
          <a:ext cx="247110" cy="1169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9524"/>
              </a:lnTo>
              <a:lnTo>
                <a:pt x="247110" y="1169524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E959A-6A62-4C55-930F-22FBFF43BD11}">
      <dsp:nvSpPr>
        <dsp:cNvPr id="0" name=""/>
        <dsp:cNvSpPr/>
      </dsp:nvSpPr>
      <dsp:spPr>
        <a:xfrm>
          <a:off x="2930769" y="1498054"/>
          <a:ext cx="958479" cy="599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Alkan</a:t>
          </a:r>
          <a:endParaRPr lang="en-US" sz="2000" kern="1200" dirty="0"/>
        </a:p>
      </dsp:txBody>
      <dsp:txXfrm>
        <a:off x="2948315" y="1515600"/>
        <a:ext cx="923387" cy="563957"/>
      </dsp:txXfrm>
    </dsp:sp>
    <dsp:sp modelId="{52267F1D-5C92-439D-92EF-E06605E2F639}">
      <dsp:nvSpPr>
        <dsp:cNvPr id="0" name=""/>
        <dsp:cNvSpPr/>
      </dsp:nvSpPr>
      <dsp:spPr>
        <a:xfrm>
          <a:off x="2683659" y="628054"/>
          <a:ext cx="247110" cy="1918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8335"/>
              </a:lnTo>
              <a:lnTo>
                <a:pt x="247110" y="191833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C13861-161A-422B-8F02-15E34178B298}">
      <dsp:nvSpPr>
        <dsp:cNvPr id="0" name=""/>
        <dsp:cNvSpPr/>
      </dsp:nvSpPr>
      <dsp:spPr>
        <a:xfrm>
          <a:off x="2930769" y="2246866"/>
          <a:ext cx="958479" cy="599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Twasul</a:t>
          </a:r>
          <a:endParaRPr lang="en-US" sz="2000" kern="1200" dirty="0"/>
        </a:p>
      </dsp:txBody>
      <dsp:txXfrm>
        <a:off x="2948315" y="2264412"/>
        <a:ext cx="923387" cy="563957"/>
      </dsp:txXfrm>
    </dsp:sp>
    <dsp:sp modelId="{6B73A649-A36F-4809-A47B-0E4FCDFC19E2}">
      <dsp:nvSpPr>
        <dsp:cNvPr id="0" name=""/>
        <dsp:cNvSpPr/>
      </dsp:nvSpPr>
      <dsp:spPr>
        <a:xfrm>
          <a:off x="2683659" y="628054"/>
          <a:ext cx="247110" cy="2667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7147"/>
              </a:lnTo>
              <a:lnTo>
                <a:pt x="247110" y="266714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F5B68-CB28-4946-AD80-8D989E050F71}">
      <dsp:nvSpPr>
        <dsp:cNvPr id="0" name=""/>
        <dsp:cNvSpPr/>
      </dsp:nvSpPr>
      <dsp:spPr>
        <a:xfrm>
          <a:off x="2930769" y="2995677"/>
          <a:ext cx="958479" cy="599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MobiServ</a:t>
          </a:r>
          <a:endParaRPr lang="en-US" sz="1700" kern="1200" dirty="0"/>
        </a:p>
      </dsp:txBody>
      <dsp:txXfrm>
        <a:off x="2948315" y="3013223"/>
        <a:ext cx="923387" cy="563957"/>
      </dsp:txXfrm>
    </dsp:sp>
    <dsp:sp modelId="{1FFFCFBE-4AFD-47E3-8ADD-B4FE37900B8F}">
      <dsp:nvSpPr>
        <dsp:cNvPr id="0" name=""/>
        <dsp:cNvSpPr/>
      </dsp:nvSpPr>
      <dsp:spPr>
        <a:xfrm>
          <a:off x="4466367" y="430"/>
          <a:ext cx="1198098" cy="5990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Vendor</a:t>
          </a:r>
          <a:endParaRPr lang="en-US" sz="2000" kern="1200" dirty="0"/>
        </a:p>
      </dsp:txBody>
      <dsp:txXfrm>
        <a:off x="4483913" y="17976"/>
        <a:ext cx="1163006" cy="563957"/>
      </dsp:txXfrm>
    </dsp:sp>
    <dsp:sp modelId="{7FF32E85-3BF7-4451-BA93-83726B476342}">
      <dsp:nvSpPr>
        <dsp:cNvPr id="0" name=""/>
        <dsp:cNvSpPr/>
      </dsp:nvSpPr>
      <dsp:spPr>
        <a:xfrm>
          <a:off x="4586177" y="599480"/>
          <a:ext cx="119809" cy="449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287"/>
              </a:lnTo>
              <a:lnTo>
                <a:pt x="119809" y="44928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956CB7-E3FB-497A-96EE-1534CBADA1C0}">
      <dsp:nvSpPr>
        <dsp:cNvPr id="0" name=""/>
        <dsp:cNvSpPr/>
      </dsp:nvSpPr>
      <dsp:spPr>
        <a:xfrm>
          <a:off x="4705987" y="749242"/>
          <a:ext cx="958479" cy="599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Nokia</a:t>
          </a:r>
          <a:endParaRPr lang="en-US" sz="2000" kern="1200" dirty="0"/>
        </a:p>
      </dsp:txBody>
      <dsp:txXfrm>
        <a:off x="4723533" y="766788"/>
        <a:ext cx="923387" cy="563957"/>
      </dsp:txXfrm>
    </dsp:sp>
    <dsp:sp modelId="{BD8511DA-3A21-4828-84B8-8B8997FD6631}">
      <dsp:nvSpPr>
        <dsp:cNvPr id="0" name=""/>
        <dsp:cNvSpPr/>
      </dsp:nvSpPr>
      <dsp:spPr>
        <a:xfrm>
          <a:off x="4586177" y="599480"/>
          <a:ext cx="119809" cy="1198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8098"/>
              </a:lnTo>
              <a:lnTo>
                <a:pt x="119809" y="119809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00393-8EE4-4E8E-A42E-AFA13FE9995B}">
      <dsp:nvSpPr>
        <dsp:cNvPr id="0" name=""/>
        <dsp:cNvSpPr/>
      </dsp:nvSpPr>
      <dsp:spPr>
        <a:xfrm>
          <a:off x="4705987" y="1498054"/>
          <a:ext cx="958479" cy="599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Huawei</a:t>
          </a:r>
          <a:endParaRPr lang="en-US" sz="2000" kern="1200" dirty="0"/>
        </a:p>
      </dsp:txBody>
      <dsp:txXfrm>
        <a:off x="4723533" y="1515600"/>
        <a:ext cx="923387" cy="563957"/>
      </dsp:txXfrm>
    </dsp:sp>
    <dsp:sp modelId="{A00EAE76-F404-4C21-9BCE-A4504E01A22F}">
      <dsp:nvSpPr>
        <dsp:cNvPr id="0" name=""/>
        <dsp:cNvSpPr/>
      </dsp:nvSpPr>
      <dsp:spPr>
        <a:xfrm>
          <a:off x="4586177" y="599480"/>
          <a:ext cx="119809" cy="1946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6910"/>
              </a:lnTo>
              <a:lnTo>
                <a:pt x="119809" y="194691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B80054-A074-4B38-8D3A-CBD9FFCC300F}">
      <dsp:nvSpPr>
        <dsp:cNvPr id="0" name=""/>
        <dsp:cNvSpPr/>
      </dsp:nvSpPr>
      <dsp:spPr>
        <a:xfrm>
          <a:off x="4705987" y="2246866"/>
          <a:ext cx="958479" cy="599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ZTE</a:t>
          </a:r>
          <a:endParaRPr lang="en-US" sz="2000" kern="1200" dirty="0"/>
        </a:p>
      </dsp:txBody>
      <dsp:txXfrm>
        <a:off x="4723533" y="2264412"/>
        <a:ext cx="923387" cy="563957"/>
      </dsp:txXfrm>
    </dsp:sp>
    <dsp:sp modelId="{8D87497B-3CC1-4071-9616-7667C2B3AB61}">
      <dsp:nvSpPr>
        <dsp:cNvPr id="0" name=""/>
        <dsp:cNvSpPr/>
      </dsp:nvSpPr>
      <dsp:spPr>
        <a:xfrm>
          <a:off x="4586177" y="599480"/>
          <a:ext cx="119809" cy="2695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5722"/>
              </a:lnTo>
              <a:lnTo>
                <a:pt x="119809" y="2695722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D86990-884E-41D0-8CC2-431870DD20F9}">
      <dsp:nvSpPr>
        <dsp:cNvPr id="0" name=""/>
        <dsp:cNvSpPr/>
      </dsp:nvSpPr>
      <dsp:spPr>
        <a:xfrm>
          <a:off x="4705987" y="2995677"/>
          <a:ext cx="958479" cy="599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Ericson</a:t>
          </a:r>
          <a:endParaRPr lang="en-US" sz="2000" kern="1200" dirty="0"/>
        </a:p>
      </dsp:txBody>
      <dsp:txXfrm>
        <a:off x="4723533" y="3013223"/>
        <a:ext cx="923387" cy="563957"/>
      </dsp:txXfrm>
    </dsp:sp>
    <dsp:sp modelId="{0F8F70EB-0B23-4901-A887-22BEC1B18AF9}">
      <dsp:nvSpPr>
        <dsp:cNvPr id="0" name=""/>
        <dsp:cNvSpPr/>
      </dsp:nvSpPr>
      <dsp:spPr>
        <a:xfrm>
          <a:off x="5963991" y="430"/>
          <a:ext cx="1198098" cy="5990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operator</a:t>
          </a:r>
          <a:endParaRPr lang="en-US" sz="2000" kern="1200" dirty="0"/>
        </a:p>
      </dsp:txBody>
      <dsp:txXfrm>
        <a:off x="5981537" y="17976"/>
        <a:ext cx="1163006" cy="563957"/>
      </dsp:txXfrm>
    </dsp:sp>
    <dsp:sp modelId="{BF7CA7BB-5FE4-4B13-AD80-E368B1EE3358}">
      <dsp:nvSpPr>
        <dsp:cNvPr id="0" name=""/>
        <dsp:cNvSpPr/>
      </dsp:nvSpPr>
      <dsp:spPr>
        <a:xfrm>
          <a:off x="6083801" y="599480"/>
          <a:ext cx="119809" cy="449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287"/>
              </a:lnTo>
              <a:lnTo>
                <a:pt x="119809" y="44928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A5A082-4AFF-4490-AD00-B171471E5C49}">
      <dsp:nvSpPr>
        <dsp:cNvPr id="0" name=""/>
        <dsp:cNvSpPr/>
      </dsp:nvSpPr>
      <dsp:spPr>
        <a:xfrm>
          <a:off x="6203611" y="749242"/>
          <a:ext cx="1118736" cy="599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Orange</a:t>
          </a:r>
          <a:endParaRPr lang="en-US" sz="2000" kern="1200" dirty="0"/>
        </a:p>
      </dsp:txBody>
      <dsp:txXfrm>
        <a:off x="6221157" y="766788"/>
        <a:ext cx="1083644" cy="563957"/>
      </dsp:txXfrm>
    </dsp:sp>
    <dsp:sp modelId="{EF3796C6-D7AA-4559-8186-D3D6680BCDEC}">
      <dsp:nvSpPr>
        <dsp:cNvPr id="0" name=""/>
        <dsp:cNvSpPr/>
      </dsp:nvSpPr>
      <dsp:spPr>
        <a:xfrm>
          <a:off x="6083801" y="599480"/>
          <a:ext cx="119809" cy="1198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8098"/>
              </a:lnTo>
              <a:lnTo>
                <a:pt x="119809" y="119809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4083C9-D864-4D53-B41C-EBAB6437FB80}">
      <dsp:nvSpPr>
        <dsp:cNvPr id="0" name=""/>
        <dsp:cNvSpPr/>
      </dsp:nvSpPr>
      <dsp:spPr>
        <a:xfrm>
          <a:off x="6203611" y="1498054"/>
          <a:ext cx="1092023" cy="599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Vodafone</a:t>
          </a:r>
          <a:endParaRPr lang="en-US" sz="2000" kern="1200" dirty="0"/>
        </a:p>
      </dsp:txBody>
      <dsp:txXfrm>
        <a:off x="6221157" y="1515600"/>
        <a:ext cx="1056931" cy="563957"/>
      </dsp:txXfrm>
    </dsp:sp>
    <dsp:sp modelId="{56AFB0F1-0717-410E-BD06-332F4584A2E2}">
      <dsp:nvSpPr>
        <dsp:cNvPr id="0" name=""/>
        <dsp:cNvSpPr/>
      </dsp:nvSpPr>
      <dsp:spPr>
        <a:xfrm>
          <a:off x="6083801" y="599480"/>
          <a:ext cx="119809" cy="1946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6910"/>
              </a:lnTo>
              <a:lnTo>
                <a:pt x="119809" y="194691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03BB6-26BD-4E35-9C0E-D44544674472}">
      <dsp:nvSpPr>
        <dsp:cNvPr id="0" name=""/>
        <dsp:cNvSpPr/>
      </dsp:nvSpPr>
      <dsp:spPr>
        <a:xfrm>
          <a:off x="6203611" y="2246866"/>
          <a:ext cx="958479" cy="599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Etisalat</a:t>
          </a:r>
          <a:endParaRPr lang="en-US" sz="2000" kern="1200" dirty="0"/>
        </a:p>
      </dsp:txBody>
      <dsp:txXfrm>
        <a:off x="6221157" y="2264412"/>
        <a:ext cx="923387" cy="563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798A1-1C39-4C59-9EC4-8EE756E40CD1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5D4B4-F8F2-4869-824F-AF202A1B9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5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5D4B4-F8F2-4869-824F-AF202A1B94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03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7984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45832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5D4B4-F8F2-4869-824F-AF202A1B94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24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D857-09E8-4DDF-AC8B-4A3B9CBA6D7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83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A0DC9A2-B624-4BB5-A07C-317F9F124D28}" type="datetime1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EBA065A-295A-4F15-950B-982C89E327A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87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6D47D-9AD8-4AE5-86A5-D2426D8360BB}" type="datetime1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65A-295A-4F15-950B-982C89E32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61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E338-E569-4043-9C69-7A834F3EAB45}" type="datetime1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65A-295A-4F15-950B-982C89E327A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575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6A5F-6FE2-4EF9-9277-A54CA813D874}" type="datetime1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65A-295A-4F15-950B-982C89E327A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707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A76E-FC14-4A4F-84D0-FB1C7C93A32F}" type="datetime1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65A-295A-4F15-950B-982C89E32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06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C145-A3B1-4D14-97C1-5B8E3090926F}" type="datetime1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65A-295A-4F15-950B-982C89E327A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406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3EB9-3152-4F77-A167-16AC507CCD14}" type="datetime1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65A-295A-4F15-950B-982C89E327A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598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C702-AE4D-40EE-9D0E-C6FC0497DC7A}" type="datetime1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65A-295A-4F15-950B-982C89E327A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240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00C3-00FD-4655-A3E5-63D7B52DEB0B}" type="datetime1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65A-295A-4F15-950B-982C89E327A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55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624D8-B5E1-4D87-AABC-D535C342E48F}" type="datetime1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65A-295A-4F15-950B-982C89E32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6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8580-C0F5-4067-B88D-E588355F8DD8}" type="datetime1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65A-295A-4F15-950B-982C89E327A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70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6024-688B-4046-BA9B-65C46A1D6E5E}" type="datetime1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65A-295A-4F15-950B-982C89E32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16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B6D6-8B29-45B5-A1FB-679028BBEE3A}" type="datetime1">
              <a:rPr lang="en-US" smtClean="0"/>
              <a:t>5/9/2017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65A-295A-4F15-950B-982C89E327A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92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43B9-4454-49CF-8C6C-F7782AC6AD1D}" type="datetime1">
              <a:rPr lang="en-US" smtClean="0"/>
              <a:t>5/9/2017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65A-295A-4F15-950B-982C89E327A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28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5149-F37A-440E-A346-0EA2AFED17B3}" type="datetime1">
              <a:rPr lang="en-US" smtClean="0"/>
              <a:t>5/9/2017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65A-295A-4F15-950B-982C89E32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9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824F-8C0C-4808-BA90-30DBE6AEC12C}" type="datetime1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65A-295A-4F15-950B-982C89E327A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82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4FE6-F53C-4C22-9417-D009A4726751}" type="datetime1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65A-295A-4F15-950B-982C89E32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6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50DB0B-C98D-4F21-A947-8C673E09B681}" type="datetime1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BA065A-295A-4F15-950B-982C89E32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1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gif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openxmlformats.org/officeDocument/2006/relationships/image" Target="../media/image39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38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herif.salah@feng.bu.edu.eg" TargetMode="External"/><Relationship Id="rId2" Type="http://schemas.openxmlformats.org/officeDocument/2006/relationships/hyperlink" Target="http://www.bu.edu.eg/staff/sherifsalah3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7438" y="1871131"/>
            <a:ext cx="7500937" cy="1515533"/>
          </a:xfrm>
        </p:spPr>
        <p:txBody>
          <a:bodyPr/>
          <a:lstStyle/>
          <a:p>
            <a:r>
              <a:rPr lang="en-US" sz="4000" dirty="0" smtClean="0"/>
              <a:t>Introduction to </a:t>
            </a:r>
            <a:r>
              <a:rPr lang="en-US" sz="4000" dirty="0"/>
              <a:t>Electronics and </a:t>
            </a:r>
            <a:r>
              <a:rPr lang="en-US" sz="4000" dirty="0" smtClean="0"/>
              <a:t>Communications Engineering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Dr. Eng. </a:t>
            </a:r>
            <a:r>
              <a:rPr lang="en-US" dirty="0" err="1" smtClean="0"/>
              <a:t>Sherif</a:t>
            </a:r>
            <a:r>
              <a:rPr lang="en-US" dirty="0" smtClean="0"/>
              <a:t> Hekal</a:t>
            </a:r>
          </a:p>
          <a:p>
            <a:r>
              <a:rPr lang="en-US" dirty="0" smtClean="0"/>
              <a:t>Assistant Professor – ECE Department</a:t>
            </a:r>
          </a:p>
          <a:p>
            <a:r>
              <a:rPr lang="en-US" dirty="0" smtClean="0"/>
              <a:t>Faculty of Engineering at </a:t>
            </a:r>
            <a:r>
              <a:rPr lang="en-US" dirty="0" err="1" smtClean="0"/>
              <a:t>Shoubra</a:t>
            </a:r>
            <a:r>
              <a:rPr lang="en-US" dirty="0" smtClean="0"/>
              <a:t> – </a:t>
            </a:r>
            <a:r>
              <a:rPr lang="en-US" dirty="0" err="1" smtClean="0"/>
              <a:t>Benha</a:t>
            </a:r>
            <a:r>
              <a:rPr lang="en-US" dirty="0" smtClean="0"/>
              <a:t>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E10E-0CC7-41AA-96B4-91826FD4FBAD}" type="datetime1">
              <a:rPr lang="en-US" smtClean="0"/>
              <a:t>5/9/2017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65A-295A-4F15-950B-982C89E327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embedded systems project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25" y="497964"/>
            <a:ext cx="9905750" cy="636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8AE1-81F1-423F-9297-197C24753484}" type="datetime1">
              <a:rPr lang="en-US" smtClean="0"/>
              <a:t>5/9/2017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65A-295A-4F15-950B-982C89E327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7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famous companies in the field of Electronics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95402" y="2644126"/>
            <a:ext cx="6096000" cy="32632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ar-EG" sz="2800" dirty="0" smtClean="0"/>
              <a:t> </a:t>
            </a:r>
            <a:r>
              <a:rPr lang="en-US" sz="2800" dirty="0" smtClean="0"/>
              <a:t>Si-ware Systems (SWS)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Silicon Vision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err="1" smtClean="0"/>
              <a:t>Swiftronix</a:t>
            </a:r>
            <a:endParaRPr lang="en-US" sz="28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err="1" smtClean="0"/>
              <a:t>Mipex</a:t>
            </a:r>
            <a:r>
              <a:rPr lang="en-US" sz="2800" dirty="0" smtClean="0"/>
              <a:t> Egypt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Hittite Microwave Egypt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CD78-ECBA-4F35-B1F3-9E2CCC3CC4D6}" type="datetime1">
              <a:rPr lang="en-US" smtClean="0"/>
              <a:t>5/9/2017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65A-295A-4F15-950B-982C89E327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2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famous companies in the field of </a:t>
            </a:r>
            <a:r>
              <a:rPr lang="en-US" dirty="0" smtClean="0"/>
              <a:t>Embedded </a:t>
            </a:r>
            <a:r>
              <a:rPr lang="en-US" dirty="0"/>
              <a:t>Systems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5402" y="2600324"/>
            <a:ext cx="78485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1-Valeo</a:t>
            </a:r>
          </a:p>
          <a:p>
            <a:r>
              <a:rPr lang="en-US" dirty="0" smtClean="0"/>
              <a:t>2-Intel</a:t>
            </a:r>
          </a:p>
          <a:p>
            <a:r>
              <a:rPr lang="en-US" dirty="0" smtClean="0"/>
              <a:t>3-Newport Media</a:t>
            </a:r>
          </a:p>
          <a:p>
            <a:pPr>
              <a:lnSpc>
                <a:spcPct val="150000"/>
              </a:lnSpc>
            </a:pPr>
            <a:r>
              <a:rPr lang="ar-EG" dirty="0" smtClean="0"/>
              <a:t>مهندس الامبيديد بيجمع بين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Embedded + control + Electronics + Signal processing + Power + OS</a:t>
            </a:r>
          </a:p>
          <a:p>
            <a:pPr>
              <a:lnSpc>
                <a:spcPct val="150000"/>
              </a:lnSpc>
            </a:pPr>
            <a:r>
              <a:rPr lang="ar-EG" dirty="0" smtClean="0"/>
              <a:t>دور المهندس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1- Solve pugs in Old codes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2- implement (standards/codes)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3- porting </a:t>
            </a:r>
            <a:r>
              <a:rPr lang="ar-EG" dirty="0" smtClean="0"/>
              <a:t>تغيير ف كود شغال علي بلاتفورم قديمه لتشغيله علي بلاتفورم جديده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7412-2960-4A69-8432-F172D22E53C7}" type="datetime1">
              <a:rPr lang="en-US" smtClean="0"/>
              <a:t>5/9/2017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65A-295A-4F15-950B-982C89E327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20714"/>
            <a:ext cx="849947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9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5949951"/>
            <a:ext cx="3619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9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260351"/>
            <a:ext cx="3619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93" name="Freeform 17"/>
          <p:cNvSpPr>
            <a:spLocks/>
          </p:cNvSpPr>
          <p:nvPr/>
        </p:nvSpPr>
        <p:spPr bwMode="auto">
          <a:xfrm>
            <a:off x="4367213" y="692151"/>
            <a:ext cx="2400300" cy="5618163"/>
          </a:xfrm>
          <a:custGeom>
            <a:avLst/>
            <a:gdLst>
              <a:gd name="T0" fmla="*/ 0 w 1512"/>
              <a:gd name="T1" fmla="*/ 2147483647 h 3539"/>
              <a:gd name="T2" fmla="*/ 914817614 w 1512"/>
              <a:gd name="T3" fmla="*/ 2147483647 h 3539"/>
              <a:gd name="T4" fmla="*/ 1030743177 w 1512"/>
              <a:gd name="T5" fmla="*/ 2147483647 h 3539"/>
              <a:gd name="T6" fmla="*/ 2147483647 w 1512"/>
              <a:gd name="T7" fmla="*/ 2147483647 h 3539"/>
              <a:gd name="T8" fmla="*/ 1030743177 w 1512"/>
              <a:gd name="T9" fmla="*/ 2147483647 h 3539"/>
              <a:gd name="T10" fmla="*/ 1257557166 w 1512"/>
              <a:gd name="T11" fmla="*/ 1486892306 h 3539"/>
              <a:gd name="T12" fmla="*/ 2147483647 w 1512"/>
              <a:gd name="T13" fmla="*/ 229335069 h 3539"/>
              <a:gd name="T14" fmla="*/ 2147483647 w 1512"/>
              <a:gd name="T15" fmla="*/ 115927215 h 35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12"/>
              <a:gd name="T25" fmla="*/ 0 h 3539"/>
              <a:gd name="T26" fmla="*/ 1512 w 1512"/>
              <a:gd name="T27" fmla="*/ 3539 h 353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12" h="3539">
                <a:moveTo>
                  <a:pt x="0" y="3493"/>
                </a:moveTo>
                <a:cubicBezTo>
                  <a:pt x="147" y="3516"/>
                  <a:pt x="295" y="3539"/>
                  <a:pt x="363" y="3448"/>
                </a:cubicBezTo>
                <a:cubicBezTo>
                  <a:pt x="431" y="3357"/>
                  <a:pt x="326" y="3093"/>
                  <a:pt x="409" y="2949"/>
                </a:cubicBezTo>
                <a:cubicBezTo>
                  <a:pt x="492" y="2805"/>
                  <a:pt x="862" y="2752"/>
                  <a:pt x="862" y="2586"/>
                </a:cubicBezTo>
                <a:cubicBezTo>
                  <a:pt x="862" y="2420"/>
                  <a:pt x="469" y="2284"/>
                  <a:pt x="409" y="1951"/>
                </a:cubicBezTo>
                <a:cubicBezTo>
                  <a:pt x="349" y="1618"/>
                  <a:pt x="340" y="900"/>
                  <a:pt x="499" y="590"/>
                </a:cubicBezTo>
                <a:cubicBezTo>
                  <a:pt x="658" y="280"/>
                  <a:pt x="1210" y="182"/>
                  <a:pt x="1361" y="91"/>
                </a:cubicBezTo>
                <a:cubicBezTo>
                  <a:pt x="1512" y="0"/>
                  <a:pt x="1399" y="61"/>
                  <a:pt x="1407" y="46"/>
                </a:cubicBezTo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3794" name="AutoShape 18"/>
          <p:cNvSpPr>
            <a:spLocks noChangeArrowheads="1"/>
          </p:cNvSpPr>
          <p:nvPr/>
        </p:nvSpPr>
        <p:spPr bwMode="auto">
          <a:xfrm>
            <a:off x="6456363" y="3644901"/>
            <a:ext cx="1079500" cy="720725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0" name="Freeform 33"/>
          <p:cNvSpPr>
            <a:spLocks/>
          </p:cNvSpPr>
          <p:nvPr/>
        </p:nvSpPr>
        <p:spPr bwMode="auto">
          <a:xfrm rot="-4038935">
            <a:off x="3772694" y="5291932"/>
            <a:ext cx="1150938" cy="536575"/>
          </a:xfrm>
          <a:custGeom>
            <a:avLst/>
            <a:gdLst>
              <a:gd name="T0" fmla="*/ 0 w 1089"/>
              <a:gd name="T1" fmla="*/ 0 h 521"/>
              <a:gd name="T2" fmla="*/ 2147483647 w 1089"/>
              <a:gd name="T3" fmla="*/ 2147483647 h 521"/>
              <a:gd name="T4" fmla="*/ 2147483647 w 1089"/>
              <a:gd name="T5" fmla="*/ 2147483647 h 521"/>
              <a:gd name="T6" fmla="*/ 2147483647 w 1089"/>
              <a:gd name="T7" fmla="*/ 2147483647 h 521"/>
              <a:gd name="T8" fmla="*/ 0 60000 65536"/>
              <a:gd name="T9" fmla="*/ 0 60000 65536"/>
              <a:gd name="T10" fmla="*/ 0 60000 65536"/>
              <a:gd name="T11" fmla="*/ 0 60000 65536"/>
              <a:gd name="T12" fmla="*/ 0 w 1089"/>
              <a:gd name="T13" fmla="*/ 0 h 521"/>
              <a:gd name="T14" fmla="*/ 1089 w 1089"/>
              <a:gd name="T15" fmla="*/ 521 h 5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9" h="521">
                <a:moveTo>
                  <a:pt x="0" y="0"/>
                </a:moveTo>
                <a:lnTo>
                  <a:pt x="672" y="280"/>
                </a:lnTo>
                <a:lnTo>
                  <a:pt x="544" y="280"/>
                </a:lnTo>
                <a:lnTo>
                  <a:pt x="1088" y="520"/>
                </a:lnTo>
              </a:path>
            </a:pathLst>
          </a:custGeom>
          <a:noFill/>
          <a:ln w="28575" cap="rnd">
            <a:solidFill>
              <a:srgbClr val="FF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3796" name="Freeform 20"/>
          <p:cNvSpPr>
            <a:spLocks/>
          </p:cNvSpPr>
          <p:nvPr/>
        </p:nvSpPr>
        <p:spPr bwMode="auto">
          <a:xfrm>
            <a:off x="5016501" y="4365625"/>
            <a:ext cx="2087563" cy="1079500"/>
          </a:xfrm>
          <a:custGeom>
            <a:avLst/>
            <a:gdLst>
              <a:gd name="T0" fmla="*/ 0 w 1315"/>
              <a:gd name="T1" fmla="*/ 1257557120 h 680"/>
              <a:gd name="T2" fmla="*/ 1257558994 w 1315"/>
              <a:gd name="T3" fmla="*/ 1600299835 h 680"/>
              <a:gd name="T4" fmla="*/ 1827114628 w 1315"/>
              <a:gd name="T5" fmla="*/ 569555306 h 680"/>
              <a:gd name="T6" fmla="*/ 2147483647 w 1315"/>
              <a:gd name="T7" fmla="*/ 342741226 h 680"/>
              <a:gd name="T8" fmla="*/ 2147483647 w 1315"/>
              <a:gd name="T9" fmla="*/ 0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15"/>
              <a:gd name="T16" fmla="*/ 0 h 680"/>
              <a:gd name="T17" fmla="*/ 1315 w 1315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15" h="680">
                <a:moveTo>
                  <a:pt x="0" y="499"/>
                </a:moveTo>
                <a:cubicBezTo>
                  <a:pt x="189" y="589"/>
                  <a:pt x="378" y="680"/>
                  <a:pt x="499" y="635"/>
                </a:cubicBezTo>
                <a:cubicBezTo>
                  <a:pt x="620" y="590"/>
                  <a:pt x="604" y="309"/>
                  <a:pt x="725" y="226"/>
                </a:cubicBezTo>
                <a:cubicBezTo>
                  <a:pt x="846" y="143"/>
                  <a:pt x="1133" y="174"/>
                  <a:pt x="1224" y="136"/>
                </a:cubicBezTo>
                <a:cubicBezTo>
                  <a:pt x="1315" y="98"/>
                  <a:pt x="1262" y="23"/>
                  <a:pt x="1270" y="0"/>
                </a:cubicBezTo>
              </a:path>
            </a:pathLst>
          </a:custGeom>
          <a:noFill/>
          <a:ln w="9525">
            <a:solidFill>
              <a:srgbClr val="7F32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3797" name="Freeform 21"/>
          <p:cNvSpPr>
            <a:spLocks/>
          </p:cNvSpPr>
          <p:nvPr/>
        </p:nvSpPr>
        <p:spPr bwMode="auto">
          <a:xfrm>
            <a:off x="5159376" y="1484314"/>
            <a:ext cx="2125663" cy="2160587"/>
          </a:xfrm>
          <a:custGeom>
            <a:avLst/>
            <a:gdLst>
              <a:gd name="T0" fmla="*/ 0 w 1339"/>
              <a:gd name="T1" fmla="*/ 0 h 1361"/>
              <a:gd name="T2" fmla="*/ 801409782 w 1339"/>
              <a:gd name="T3" fmla="*/ 685482294 h 1361"/>
              <a:gd name="T4" fmla="*/ 914817791 w 1339"/>
              <a:gd name="T5" fmla="*/ 2147483647 h 1361"/>
              <a:gd name="T6" fmla="*/ 2147483647 w 1339"/>
              <a:gd name="T7" fmla="*/ 2147483647 h 1361"/>
              <a:gd name="T8" fmla="*/ 2147483647 w 1339"/>
              <a:gd name="T9" fmla="*/ 2147483647 h 13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39"/>
              <a:gd name="T16" fmla="*/ 0 h 1361"/>
              <a:gd name="T17" fmla="*/ 1339 w 1339"/>
              <a:gd name="T18" fmla="*/ 1361 h 13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39" h="1361">
                <a:moveTo>
                  <a:pt x="0" y="0"/>
                </a:moveTo>
                <a:cubicBezTo>
                  <a:pt x="129" y="60"/>
                  <a:pt x="258" y="121"/>
                  <a:pt x="318" y="272"/>
                </a:cubicBezTo>
                <a:cubicBezTo>
                  <a:pt x="378" y="423"/>
                  <a:pt x="219" y="778"/>
                  <a:pt x="363" y="907"/>
                </a:cubicBezTo>
                <a:cubicBezTo>
                  <a:pt x="507" y="1036"/>
                  <a:pt x="1021" y="968"/>
                  <a:pt x="1180" y="1044"/>
                </a:cubicBezTo>
                <a:cubicBezTo>
                  <a:pt x="1339" y="1120"/>
                  <a:pt x="1327" y="1240"/>
                  <a:pt x="1316" y="1361"/>
                </a:cubicBezTo>
              </a:path>
            </a:pathLst>
          </a:custGeom>
          <a:noFill/>
          <a:ln w="9525">
            <a:solidFill>
              <a:srgbClr val="7F32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3798" name="AutoShape 22"/>
          <p:cNvSpPr>
            <a:spLocks noChangeArrowheads="1"/>
          </p:cNvSpPr>
          <p:nvPr/>
        </p:nvSpPr>
        <p:spPr bwMode="auto">
          <a:xfrm>
            <a:off x="8472488" y="3644900"/>
            <a:ext cx="647700" cy="719138"/>
          </a:xfrm>
          <a:prstGeom prst="can">
            <a:avLst>
              <a:gd name="adj" fmla="val 2775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3800" name="Line 24"/>
          <p:cNvSpPr>
            <a:spLocks noChangeShapeType="1"/>
          </p:cNvSpPr>
          <p:nvPr/>
        </p:nvSpPr>
        <p:spPr bwMode="auto">
          <a:xfrm>
            <a:off x="7391400" y="4005263"/>
            <a:ext cx="10795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Freeform 33"/>
          <p:cNvSpPr>
            <a:spLocks/>
          </p:cNvSpPr>
          <p:nvPr/>
        </p:nvSpPr>
        <p:spPr bwMode="auto">
          <a:xfrm rot="-3177841">
            <a:off x="5357020" y="711995"/>
            <a:ext cx="1150937" cy="536575"/>
          </a:xfrm>
          <a:custGeom>
            <a:avLst/>
            <a:gdLst>
              <a:gd name="T0" fmla="*/ 0 w 1089"/>
              <a:gd name="T1" fmla="*/ 0 h 521"/>
              <a:gd name="T2" fmla="*/ 2147483647 w 1089"/>
              <a:gd name="T3" fmla="*/ 2147483647 h 521"/>
              <a:gd name="T4" fmla="*/ 2147483647 w 1089"/>
              <a:gd name="T5" fmla="*/ 2147483647 h 521"/>
              <a:gd name="T6" fmla="*/ 2147483647 w 1089"/>
              <a:gd name="T7" fmla="*/ 2147483647 h 521"/>
              <a:gd name="T8" fmla="*/ 0 60000 65536"/>
              <a:gd name="T9" fmla="*/ 0 60000 65536"/>
              <a:gd name="T10" fmla="*/ 0 60000 65536"/>
              <a:gd name="T11" fmla="*/ 0 60000 65536"/>
              <a:gd name="T12" fmla="*/ 0 w 1089"/>
              <a:gd name="T13" fmla="*/ 0 h 521"/>
              <a:gd name="T14" fmla="*/ 1089 w 1089"/>
              <a:gd name="T15" fmla="*/ 521 h 5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9" h="521">
                <a:moveTo>
                  <a:pt x="0" y="0"/>
                </a:moveTo>
                <a:lnTo>
                  <a:pt x="672" y="280"/>
                </a:lnTo>
                <a:lnTo>
                  <a:pt x="544" y="280"/>
                </a:lnTo>
                <a:lnTo>
                  <a:pt x="1088" y="520"/>
                </a:lnTo>
              </a:path>
            </a:pathLst>
          </a:custGeom>
          <a:noFill/>
          <a:ln w="28575" cap="rnd">
            <a:solidFill>
              <a:srgbClr val="FF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3802" name="Text Box 26"/>
          <p:cNvSpPr txBox="1">
            <a:spLocks noChangeArrowheads="1"/>
          </p:cNvSpPr>
          <p:nvPr/>
        </p:nvSpPr>
        <p:spPr bwMode="auto">
          <a:xfrm>
            <a:off x="8543925" y="4437063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HLR</a:t>
            </a:r>
          </a:p>
        </p:txBody>
      </p:sp>
      <p:sp>
        <p:nvSpPr>
          <p:cNvPr id="203803" name="Text Box 27"/>
          <p:cNvSpPr txBox="1">
            <a:spLocks noChangeArrowheads="1"/>
          </p:cNvSpPr>
          <p:nvPr/>
        </p:nvSpPr>
        <p:spPr bwMode="auto">
          <a:xfrm>
            <a:off x="5788025" y="380841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MSC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FE16D-9088-49DC-9206-D268CC6E410D}" type="datetime1">
              <a:rPr lang="en-US" smtClean="0"/>
              <a:t>5/9/2017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65A-295A-4F15-950B-982C89E327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0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3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3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0"/>
                                        <p:tgtEl>
                                          <p:spTgt spid="20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0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0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0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93" grpId="0" animBg="1"/>
      <p:bldP spid="203793" grpId="1" animBg="1"/>
      <p:bldP spid="203794" grpId="0" animBg="1"/>
      <p:bldP spid="470" grpId="0" animBg="1"/>
      <p:bldP spid="203796" grpId="0" animBg="1"/>
      <p:bldP spid="203797" grpId="0" animBg="1"/>
      <p:bldP spid="203798" grpId="0" animBg="1"/>
      <p:bldP spid="203800" grpId="0" animBg="1"/>
      <p:bldP spid="2" grpId="0" animBg="1"/>
      <p:bldP spid="203802" grpId="0"/>
      <p:bldP spid="2038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3439" y="2214563"/>
            <a:ext cx="1933575" cy="1828800"/>
          </a:xfrm>
          <a:noFill/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4" y="4143375"/>
            <a:ext cx="19335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1143000"/>
            <a:ext cx="6477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1285876"/>
            <a:ext cx="7048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6" y="1428750"/>
            <a:ext cx="619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785939"/>
            <a:ext cx="20193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3714751"/>
            <a:ext cx="20193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4429125"/>
            <a:ext cx="19621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9" y="4429126"/>
            <a:ext cx="1952625" cy="1947863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2857500"/>
            <a:ext cx="6477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9" y="2000250"/>
            <a:ext cx="619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" name="رابط كسهم مستقيم 54"/>
          <p:cNvCxnSpPr>
            <a:endCxn id="28692" idx="0"/>
          </p:cNvCxnSpPr>
          <p:nvPr/>
        </p:nvCxnSpPr>
        <p:spPr>
          <a:xfrm>
            <a:off x="6381750" y="2500314"/>
            <a:ext cx="681038" cy="357187"/>
          </a:xfrm>
          <a:prstGeom prst="straightConnector1">
            <a:avLst/>
          </a:prstGeom>
          <a:ln cap="rnd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سهم إلى اليسار واليمين 60"/>
          <p:cNvSpPr/>
          <p:nvPr/>
        </p:nvSpPr>
        <p:spPr>
          <a:xfrm rot="19547747">
            <a:off x="4217566" y="2697378"/>
            <a:ext cx="1886584" cy="257564"/>
          </a:xfrm>
          <a:prstGeom prst="left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n-US" b="1" cap="all" dirty="0">
              <a:ln w="0">
                <a:solidFill>
                  <a:srgbClr val="FFFF0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4" name="سهم إلى اليسار واليمين 23"/>
          <p:cNvSpPr/>
          <p:nvPr/>
        </p:nvSpPr>
        <p:spPr>
          <a:xfrm rot="16012146">
            <a:off x="5477739" y="3101017"/>
            <a:ext cx="1342756" cy="319123"/>
          </a:xfrm>
          <a:prstGeom prst="leftRightArrow">
            <a:avLst/>
          </a:prstGeom>
          <a:solidFill>
            <a:schemeClr val="bg1">
              <a:alpha val="85000"/>
            </a:schemeClr>
          </a:solidFill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n-US" b="1" cap="all" dirty="0">
              <a:ln w="0">
                <a:solidFill>
                  <a:srgbClr val="FFFF0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26" name="رابط كسهم مستقيم 25"/>
          <p:cNvCxnSpPr/>
          <p:nvPr/>
        </p:nvCxnSpPr>
        <p:spPr>
          <a:xfrm rot="10800000" flipV="1">
            <a:off x="7739064" y="1571626"/>
            <a:ext cx="428625" cy="14287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ربع نص 35"/>
          <p:cNvSpPr txBox="1">
            <a:spLocks noChangeArrowheads="1"/>
          </p:cNvSpPr>
          <p:nvPr/>
        </p:nvSpPr>
        <p:spPr bwMode="auto">
          <a:xfrm>
            <a:off x="5167313" y="2071689"/>
            <a:ext cx="639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3333FF"/>
                </a:solidFill>
              </a:rPr>
              <a:t>MSC</a:t>
            </a:r>
          </a:p>
        </p:txBody>
      </p:sp>
      <p:sp>
        <p:nvSpPr>
          <p:cNvPr id="37" name="مربع نص 36"/>
          <p:cNvSpPr txBox="1">
            <a:spLocks noChangeArrowheads="1"/>
          </p:cNvSpPr>
          <p:nvPr/>
        </p:nvSpPr>
        <p:spPr bwMode="auto">
          <a:xfrm>
            <a:off x="7167563" y="1071564"/>
            <a:ext cx="639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3333FF"/>
                </a:solidFill>
              </a:rPr>
              <a:t>MSC</a:t>
            </a:r>
          </a:p>
        </p:txBody>
      </p:sp>
      <p:sp>
        <p:nvSpPr>
          <p:cNvPr id="38" name="سهم إلى اليسار واليمين 37"/>
          <p:cNvSpPr/>
          <p:nvPr/>
        </p:nvSpPr>
        <p:spPr>
          <a:xfrm rot="14869901">
            <a:off x="7108416" y="2593498"/>
            <a:ext cx="1721030" cy="318540"/>
          </a:xfrm>
          <a:prstGeom prst="leftRightArrow">
            <a:avLst/>
          </a:prstGeom>
          <a:solidFill>
            <a:schemeClr val="bg1">
              <a:alpha val="85000"/>
            </a:schemeClr>
          </a:solidFill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n-US" b="1" cap="all" dirty="0">
              <a:ln w="0">
                <a:solidFill>
                  <a:srgbClr val="FFFF0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" name="صورة 39" descr="Untitled-1 copy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3857625"/>
            <a:ext cx="4000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صورة 40" descr="Untitled-1 copy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3" y="3286125"/>
            <a:ext cx="4000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صورة 41" descr="Untitled-1 copy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3429000"/>
            <a:ext cx="4000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مربع نص 61"/>
          <p:cNvSpPr txBox="1">
            <a:spLocks noChangeArrowheads="1"/>
          </p:cNvSpPr>
          <p:nvPr/>
        </p:nvSpPr>
        <p:spPr bwMode="auto">
          <a:xfrm>
            <a:off x="8096251" y="3929064"/>
            <a:ext cx="555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BSC</a:t>
            </a:r>
          </a:p>
        </p:txBody>
      </p:sp>
      <p:sp>
        <p:nvSpPr>
          <p:cNvPr id="64" name="مربع نص 63"/>
          <p:cNvSpPr txBox="1">
            <a:spLocks noChangeArrowheads="1"/>
          </p:cNvSpPr>
          <p:nvPr/>
        </p:nvSpPr>
        <p:spPr bwMode="auto">
          <a:xfrm>
            <a:off x="6024564" y="4357689"/>
            <a:ext cx="555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BSC</a:t>
            </a:r>
          </a:p>
        </p:txBody>
      </p:sp>
      <p:sp>
        <p:nvSpPr>
          <p:cNvPr id="68" name="شكل بيضاوي 67"/>
          <p:cNvSpPr/>
          <p:nvPr/>
        </p:nvSpPr>
        <p:spPr>
          <a:xfrm>
            <a:off x="4381500" y="285751"/>
            <a:ext cx="4286250" cy="2500313"/>
          </a:xfrm>
          <a:prstGeom prst="ellipse">
            <a:avLst/>
          </a:prstGeom>
          <a:solidFill>
            <a:srgbClr val="FFFF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شكل حر 68"/>
          <p:cNvSpPr/>
          <p:nvPr/>
        </p:nvSpPr>
        <p:spPr>
          <a:xfrm>
            <a:off x="3444876" y="2625726"/>
            <a:ext cx="665163" cy="887413"/>
          </a:xfrm>
          <a:custGeom>
            <a:avLst/>
            <a:gdLst>
              <a:gd name="connsiteX0" fmla="*/ 431074 w 666206"/>
              <a:gd name="connsiteY0" fmla="*/ 0 h 888275"/>
              <a:gd name="connsiteX1" fmla="*/ 39189 w 666206"/>
              <a:gd name="connsiteY1" fmla="*/ 313509 h 888275"/>
              <a:gd name="connsiteX2" fmla="*/ 666206 w 666206"/>
              <a:gd name="connsiteY2" fmla="*/ 888275 h 888275"/>
              <a:gd name="connsiteX3" fmla="*/ 666206 w 666206"/>
              <a:gd name="connsiteY3" fmla="*/ 888275 h 888275"/>
              <a:gd name="connsiteX4" fmla="*/ 666206 w 666206"/>
              <a:gd name="connsiteY4" fmla="*/ 888275 h 88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206" h="888275">
                <a:moveTo>
                  <a:pt x="431074" y="0"/>
                </a:moveTo>
                <a:cubicBezTo>
                  <a:pt x="215537" y="82731"/>
                  <a:pt x="0" y="165463"/>
                  <a:pt x="39189" y="313509"/>
                </a:cubicBezTo>
                <a:cubicBezTo>
                  <a:pt x="78378" y="461555"/>
                  <a:pt x="666206" y="888275"/>
                  <a:pt x="666206" y="888275"/>
                </a:cubicBezTo>
                <a:lnTo>
                  <a:pt x="666206" y="888275"/>
                </a:lnTo>
                <a:lnTo>
                  <a:pt x="666206" y="888275"/>
                </a:lnTo>
              </a:path>
            </a:pathLst>
          </a:cu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شكل حر 69"/>
          <p:cNvSpPr/>
          <p:nvPr/>
        </p:nvSpPr>
        <p:spPr>
          <a:xfrm>
            <a:off x="3810000" y="3670301"/>
            <a:ext cx="287338" cy="823913"/>
          </a:xfrm>
          <a:custGeom>
            <a:avLst/>
            <a:gdLst>
              <a:gd name="connsiteX0" fmla="*/ 0 w 287383"/>
              <a:gd name="connsiteY0" fmla="*/ 822960 h 822960"/>
              <a:gd name="connsiteX1" fmla="*/ 261257 w 287383"/>
              <a:gd name="connsiteY1" fmla="*/ 666206 h 822960"/>
              <a:gd name="connsiteX2" fmla="*/ 26126 w 287383"/>
              <a:gd name="connsiteY2" fmla="*/ 182880 h 822960"/>
              <a:gd name="connsiteX3" fmla="*/ 287383 w 287383"/>
              <a:gd name="connsiteY3" fmla="*/ 0 h 822960"/>
              <a:gd name="connsiteX4" fmla="*/ 287383 w 287383"/>
              <a:gd name="connsiteY4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383" h="822960">
                <a:moveTo>
                  <a:pt x="0" y="822960"/>
                </a:moveTo>
                <a:cubicBezTo>
                  <a:pt x="128451" y="797923"/>
                  <a:pt x="256903" y="772886"/>
                  <a:pt x="261257" y="666206"/>
                </a:cubicBezTo>
                <a:cubicBezTo>
                  <a:pt x="265611" y="559526"/>
                  <a:pt x="21772" y="293914"/>
                  <a:pt x="26126" y="182880"/>
                </a:cubicBezTo>
                <a:cubicBezTo>
                  <a:pt x="30480" y="71846"/>
                  <a:pt x="287383" y="0"/>
                  <a:pt x="287383" y="0"/>
                </a:cubicBezTo>
                <a:lnTo>
                  <a:pt x="287383" y="0"/>
                </a:lnTo>
              </a:path>
            </a:pathLst>
          </a:cu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شكل بيضاوي 70"/>
          <p:cNvSpPr/>
          <p:nvPr/>
        </p:nvSpPr>
        <p:spPr>
          <a:xfrm>
            <a:off x="1952625" y="1500189"/>
            <a:ext cx="2571750" cy="4357687"/>
          </a:xfrm>
          <a:prstGeom prst="ellipse">
            <a:avLst/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مربع نص 71"/>
          <p:cNvSpPr txBox="1">
            <a:spLocks noChangeArrowheads="1"/>
          </p:cNvSpPr>
          <p:nvPr/>
        </p:nvSpPr>
        <p:spPr bwMode="auto">
          <a:xfrm>
            <a:off x="4024314" y="3786189"/>
            <a:ext cx="555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BSC</a:t>
            </a:r>
          </a:p>
        </p:txBody>
      </p:sp>
      <p:sp>
        <p:nvSpPr>
          <p:cNvPr id="75" name="شكل حر 74"/>
          <p:cNvSpPr/>
          <p:nvPr/>
        </p:nvSpPr>
        <p:spPr>
          <a:xfrm>
            <a:off x="5743575" y="4357688"/>
            <a:ext cx="457200" cy="984250"/>
          </a:xfrm>
          <a:custGeom>
            <a:avLst/>
            <a:gdLst>
              <a:gd name="connsiteX0" fmla="*/ 457200 w 457200"/>
              <a:gd name="connsiteY0" fmla="*/ 0 h 953589"/>
              <a:gd name="connsiteX1" fmla="*/ 91440 w 457200"/>
              <a:gd name="connsiteY1" fmla="*/ 117566 h 953589"/>
              <a:gd name="connsiteX2" fmla="*/ 431074 w 457200"/>
              <a:gd name="connsiteY2" fmla="*/ 613954 h 953589"/>
              <a:gd name="connsiteX3" fmla="*/ 0 w 457200"/>
              <a:gd name="connsiteY3" fmla="*/ 953589 h 953589"/>
              <a:gd name="connsiteX4" fmla="*/ 0 w 457200"/>
              <a:gd name="connsiteY4" fmla="*/ 953589 h 95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" h="953589">
                <a:moveTo>
                  <a:pt x="457200" y="0"/>
                </a:moveTo>
                <a:cubicBezTo>
                  <a:pt x="276497" y="7620"/>
                  <a:pt x="95794" y="15240"/>
                  <a:pt x="91440" y="117566"/>
                </a:cubicBezTo>
                <a:cubicBezTo>
                  <a:pt x="87086" y="219892"/>
                  <a:pt x="446314" y="474617"/>
                  <a:pt x="431074" y="613954"/>
                </a:cubicBezTo>
                <a:cubicBezTo>
                  <a:pt x="415834" y="753291"/>
                  <a:pt x="0" y="953589"/>
                  <a:pt x="0" y="953589"/>
                </a:cubicBezTo>
                <a:lnTo>
                  <a:pt x="0" y="953589"/>
                </a:lnTo>
              </a:path>
            </a:pathLst>
          </a:cu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شكل حر 76"/>
          <p:cNvSpPr/>
          <p:nvPr/>
        </p:nvSpPr>
        <p:spPr>
          <a:xfrm>
            <a:off x="6253163" y="4357688"/>
            <a:ext cx="381000" cy="984250"/>
          </a:xfrm>
          <a:custGeom>
            <a:avLst/>
            <a:gdLst>
              <a:gd name="connsiteX0" fmla="*/ 0 w 381000"/>
              <a:gd name="connsiteY0" fmla="*/ 0 h 966652"/>
              <a:gd name="connsiteX1" fmla="*/ 365760 w 381000"/>
              <a:gd name="connsiteY1" fmla="*/ 143692 h 966652"/>
              <a:gd name="connsiteX2" fmla="*/ 91440 w 381000"/>
              <a:gd name="connsiteY2" fmla="*/ 613954 h 966652"/>
              <a:gd name="connsiteX3" fmla="*/ 365760 w 381000"/>
              <a:gd name="connsiteY3" fmla="*/ 966652 h 966652"/>
              <a:gd name="connsiteX4" fmla="*/ 365760 w 381000"/>
              <a:gd name="connsiteY4" fmla="*/ 966652 h 966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966652">
                <a:moveTo>
                  <a:pt x="0" y="0"/>
                </a:moveTo>
                <a:cubicBezTo>
                  <a:pt x="175260" y="20683"/>
                  <a:pt x="350520" y="41366"/>
                  <a:pt x="365760" y="143692"/>
                </a:cubicBezTo>
                <a:cubicBezTo>
                  <a:pt x="381000" y="246018"/>
                  <a:pt x="91440" y="476794"/>
                  <a:pt x="91440" y="613954"/>
                </a:cubicBezTo>
                <a:cubicBezTo>
                  <a:pt x="91440" y="751114"/>
                  <a:pt x="365760" y="966652"/>
                  <a:pt x="365760" y="966652"/>
                </a:cubicBezTo>
                <a:lnTo>
                  <a:pt x="365760" y="966652"/>
                </a:lnTo>
              </a:path>
            </a:pathLst>
          </a:cu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مربع نص 78"/>
          <p:cNvSpPr txBox="1">
            <a:spLocks noChangeArrowheads="1"/>
          </p:cNvSpPr>
          <p:nvPr/>
        </p:nvSpPr>
        <p:spPr bwMode="auto">
          <a:xfrm>
            <a:off x="1952626" y="142875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BSS</a:t>
            </a:r>
          </a:p>
        </p:txBody>
      </p:sp>
      <p:sp>
        <p:nvSpPr>
          <p:cNvPr id="28705" name="مربع نص 79"/>
          <p:cNvSpPr txBox="1">
            <a:spLocks noChangeArrowheads="1"/>
          </p:cNvSpPr>
          <p:nvPr/>
        </p:nvSpPr>
        <p:spPr bwMode="auto">
          <a:xfrm>
            <a:off x="6524626" y="428625"/>
            <a:ext cx="658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NSS</a:t>
            </a:r>
          </a:p>
        </p:txBody>
      </p:sp>
      <p:sp>
        <p:nvSpPr>
          <p:cNvPr id="82" name="شكل حر 81"/>
          <p:cNvSpPr/>
          <p:nvPr/>
        </p:nvSpPr>
        <p:spPr>
          <a:xfrm>
            <a:off x="8499476" y="3122614"/>
            <a:ext cx="633413" cy="574675"/>
          </a:xfrm>
          <a:custGeom>
            <a:avLst/>
            <a:gdLst>
              <a:gd name="connsiteX0" fmla="*/ 352697 w 633548"/>
              <a:gd name="connsiteY0" fmla="*/ 0 h 574766"/>
              <a:gd name="connsiteX1" fmla="*/ 613954 w 633548"/>
              <a:gd name="connsiteY1" fmla="*/ 156754 h 574766"/>
              <a:gd name="connsiteX2" fmla="*/ 235131 w 633548"/>
              <a:gd name="connsiteY2" fmla="*/ 248194 h 574766"/>
              <a:gd name="connsiteX3" fmla="*/ 0 w 633548"/>
              <a:gd name="connsiteY3" fmla="*/ 574766 h 574766"/>
              <a:gd name="connsiteX4" fmla="*/ 0 w 633548"/>
              <a:gd name="connsiteY4" fmla="*/ 574766 h 57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548" h="574766">
                <a:moveTo>
                  <a:pt x="352697" y="0"/>
                </a:moveTo>
                <a:cubicBezTo>
                  <a:pt x="493122" y="57694"/>
                  <a:pt x="633548" y="115388"/>
                  <a:pt x="613954" y="156754"/>
                </a:cubicBezTo>
                <a:cubicBezTo>
                  <a:pt x="594360" y="198120"/>
                  <a:pt x="337457" y="178525"/>
                  <a:pt x="235131" y="248194"/>
                </a:cubicBezTo>
                <a:cubicBezTo>
                  <a:pt x="132805" y="317863"/>
                  <a:pt x="0" y="574766"/>
                  <a:pt x="0" y="574766"/>
                </a:cubicBezTo>
                <a:lnTo>
                  <a:pt x="0" y="574766"/>
                </a:lnTo>
              </a:path>
            </a:pathLst>
          </a:cu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شكل حر 82"/>
          <p:cNvSpPr/>
          <p:nvPr/>
        </p:nvSpPr>
        <p:spPr>
          <a:xfrm>
            <a:off x="8283576" y="3814764"/>
            <a:ext cx="525463" cy="1196975"/>
          </a:xfrm>
          <a:custGeom>
            <a:avLst/>
            <a:gdLst>
              <a:gd name="connsiteX0" fmla="*/ 450668 w 524691"/>
              <a:gd name="connsiteY0" fmla="*/ 1162595 h 1197429"/>
              <a:gd name="connsiteX1" fmla="*/ 6531 w 524691"/>
              <a:gd name="connsiteY1" fmla="*/ 1058092 h 1197429"/>
              <a:gd name="connsiteX2" fmla="*/ 489857 w 524691"/>
              <a:gd name="connsiteY2" fmla="*/ 326572 h 1197429"/>
              <a:gd name="connsiteX3" fmla="*/ 215537 w 524691"/>
              <a:gd name="connsiteY3" fmla="*/ 0 h 1197429"/>
              <a:gd name="connsiteX4" fmla="*/ 215537 w 524691"/>
              <a:gd name="connsiteY4" fmla="*/ 0 h 119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691" h="1197429">
                <a:moveTo>
                  <a:pt x="450668" y="1162595"/>
                </a:moveTo>
                <a:cubicBezTo>
                  <a:pt x="225334" y="1180012"/>
                  <a:pt x="0" y="1197429"/>
                  <a:pt x="6531" y="1058092"/>
                </a:cubicBezTo>
                <a:cubicBezTo>
                  <a:pt x="13062" y="918755"/>
                  <a:pt x="455023" y="502921"/>
                  <a:pt x="489857" y="326572"/>
                </a:cubicBezTo>
                <a:cubicBezTo>
                  <a:pt x="524691" y="150223"/>
                  <a:pt x="215537" y="0"/>
                  <a:pt x="215537" y="0"/>
                </a:cubicBezTo>
                <a:lnTo>
                  <a:pt x="215537" y="0"/>
                </a:lnTo>
              </a:path>
            </a:pathLst>
          </a:cu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5" name="رابط كسهم مستقيم 44"/>
          <p:cNvCxnSpPr/>
          <p:nvPr/>
        </p:nvCxnSpPr>
        <p:spPr>
          <a:xfrm>
            <a:off x="6310313" y="1428751"/>
            <a:ext cx="952500" cy="233363"/>
          </a:xfrm>
          <a:prstGeom prst="straightConnector1">
            <a:avLst/>
          </a:prstGeom>
          <a:ln>
            <a:solidFill>
              <a:srgbClr val="3333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رابط كسهم مستقيم 52"/>
          <p:cNvCxnSpPr/>
          <p:nvPr/>
        </p:nvCxnSpPr>
        <p:spPr>
          <a:xfrm flipV="1">
            <a:off x="6453188" y="1928813"/>
            <a:ext cx="857250" cy="285750"/>
          </a:xfrm>
          <a:prstGeom prst="straightConnector1">
            <a:avLst/>
          </a:prstGeom>
          <a:ln>
            <a:solidFill>
              <a:srgbClr val="3333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رابط كسهم مستقيم 72"/>
          <p:cNvCxnSpPr>
            <a:cxnSpLocks noChangeShapeType="1"/>
          </p:cNvCxnSpPr>
          <p:nvPr/>
        </p:nvCxnSpPr>
        <p:spPr bwMode="auto">
          <a:xfrm rot="16200000" flipH="1">
            <a:off x="5929313" y="1738313"/>
            <a:ext cx="500062" cy="23812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رابط كسهم مستقيم 75"/>
          <p:cNvCxnSpPr/>
          <p:nvPr/>
        </p:nvCxnSpPr>
        <p:spPr>
          <a:xfrm>
            <a:off x="5381625" y="1785939"/>
            <a:ext cx="571500" cy="357187"/>
          </a:xfrm>
          <a:prstGeom prst="straightConnector1">
            <a:avLst/>
          </a:prstGeom>
          <a:ln>
            <a:solidFill>
              <a:srgbClr val="3333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صورة 77" descr="HLR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1" y="500064"/>
            <a:ext cx="8286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مخطط انسيابي: تخزين بالوصول المباشر 42"/>
          <p:cNvSpPr/>
          <p:nvPr/>
        </p:nvSpPr>
        <p:spPr>
          <a:xfrm rot="16200000">
            <a:off x="4684713" y="482601"/>
            <a:ext cx="642938" cy="820737"/>
          </a:xfrm>
          <a:prstGeom prst="flowChartMagneticDrum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GMSC</a:t>
            </a:r>
          </a:p>
        </p:txBody>
      </p:sp>
      <p:pic>
        <p:nvPicPr>
          <p:cNvPr id="29737" name="Picture 4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4" y="285750"/>
            <a:ext cx="15525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سهم إلى اليسار واليمين 46"/>
          <p:cNvSpPr/>
          <p:nvPr/>
        </p:nvSpPr>
        <p:spPr>
          <a:xfrm>
            <a:off x="3667125" y="857251"/>
            <a:ext cx="928688" cy="214313"/>
          </a:xfrm>
          <a:prstGeom prst="leftRightArrow">
            <a:avLst/>
          </a:prstGeom>
          <a:solidFill>
            <a:schemeClr val="bg1"/>
          </a:solidFill>
          <a:ln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6" name="رابط كسهم مستقيم 85"/>
          <p:cNvCxnSpPr/>
          <p:nvPr/>
        </p:nvCxnSpPr>
        <p:spPr>
          <a:xfrm rot="16200000" flipH="1">
            <a:off x="5274469" y="1250157"/>
            <a:ext cx="928688" cy="714375"/>
          </a:xfrm>
          <a:prstGeom prst="straightConnector1">
            <a:avLst/>
          </a:prstGeom>
          <a:ln>
            <a:solidFill>
              <a:srgbClr val="3333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وسيلة شرح مستطيلة مستديرة الزوايا 47"/>
          <p:cNvSpPr>
            <a:spLocks noChangeArrowheads="1"/>
          </p:cNvSpPr>
          <p:nvPr/>
        </p:nvSpPr>
        <p:spPr bwMode="auto">
          <a:xfrm>
            <a:off x="2424114" y="2071689"/>
            <a:ext cx="4243387" cy="1571625"/>
          </a:xfrm>
          <a:prstGeom prst="wedgeRoundRectCallout">
            <a:avLst>
              <a:gd name="adj1" fmla="val 86287"/>
              <a:gd name="adj2" fmla="val 51819"/>
              <a:gd name="adj3" fmla="val 16667"/>
            </a:avLst>
          </a:prstGeom>
          <a:solidFill>
            <a:srgbClr val="FF00FF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en-US" b="1" dirty="0"/>
              <a:t> BSC</a:t>
            </a:r>
            <a:r>
              <a:rPr lang="en-US" dirty="0"/>
              <a:t> : central node within a BSS that coordinates actions to  BTS</a:t>
            </a:r>
          </a:p>
          <a:p>
            <a:pPr>
              <a:defRPr/>
            </a:pPr>
            <a:r>
              <a:rPr lang="en-US" dirty="0"/>
              <a:t>     - Radio network management</a:t>
            </a:r>
          </a:p>
          <a:p>
            <a:pPr>
              <a:defRPr/>
            </a:pPr>
            <a:r>
              <a:rPr lang="en-US" dirty="0"/>
              <a:t>     - Traffic and event measurements</a:t>
            </a:r>
          </a:p>
          <a:p>
            <a:pPr>
              <a:defRPr/>
            </a:pPr>
            <a:r>
              <a:rPr lang="en-US" dirty="0"/>
              <a:t>     - </a:t>
            </a:r>
            <a:r>
              <a:rPr lang="en-US"/>
              <a:t>BTS management </a:t>
            </a:r>
            <a:endParaRPr lang="en-US" dirty="0"/>
          </a:p>
        </p:txBody>
      </p:sp>
      <p:sp>
        <p:nvSpPr>
          <p:cNvPr id="49" name="وسيلة شرح مستطيلة مستديرة الزوايا 48"/>
          <p:cNvSpPr>
            <a:spLocks noChangeArrowheads="1"/>
          </p:cNvSpPr>
          <p:nvPr/>
        </p:nvSpPr>
        <p:spPr bwMode="auto">
          <a:xfrm>
            <a:off x="2095501" y="4000500"/>
            <a:ext cx="4143375" cy="2000250"/>
          </a:xfrm>
          <a:prstGeom prst="wedgeRoundRectCallout">
            <a:avLst>
              <a:gd name="adj1" fmla="val 43579"/>
              <a:gd name="adj2" fmla="val -119685"/>
              <a:gd name="adj3" fmla="val 16667"/>
            </a:avLst>
          </a:prstGeom>
          <a:solidFill>
            <a:srgbClr val="FF00FF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en-US" sz="1400"/>
              <a:t>acts like a normal switching node of the PSTN or ISDN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en-US" sz="1400"/>
              <a:t>provides all the functionality needed to handle a mobile subscriber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1400"/>
              <a:t>  registration  - authentication,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1400"/>
              <a:t>  location updating  - handovers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1400"/>
              <a:t>  call routing to a roaming subscriber. </a:t>
            </a:r>
            <a:endParaRPr lang="en-US" altLang="en-US" sz="1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وسيلة شرح مستطيلة مستديرة الزوايا 49"/>
          <p:cNvSpPr>
            <a:spLocks noChangeArrowheads="1"/>
          </p:cNvSpPr>
          <p:nvPr/>
        </p:nvSpPr>
        <p:spPr bwMode="auto">
          <a:xfrm>
            <a:off x="6953250" y="1714501"/>
            <a:ext cx="2357438" cy="1000125"/>
          </a:xfrm>
          <a:prstGeom prst="wedgeRoundRectCallout">
            <a:avLst>
              <a:gd name="adj1" fmla="val -78800"/>
              <a:gd name="adj2" fmla="val -70674"/>
              <a:gd name="adj3" fmla="val 16667"/>
            </a:avLst>
          </a:prstGeom>
          <a:solidFill>
            <a:srgbClr val="FF00FF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defRPr/>
            </a:pPr>
            <a:r>
              <a:rPr lang="en-US" sz="1400" dirty="0"/>
              <a:t>database of all users + current location.  One per network</a:t>
            </a:r>
          </a:p>
        </p:txBody>
      </p:sp>
      <p:sp>
        <p:nvSpPr>
          <p:cNvPr id="51" name="وسيلة شرح مستطيلة مستديرة الزوايا 50"/>
          <p:cNvSpPr>
            <a:spLocks noChangeArrowheads="1"/>
          </p:cNvSpPr>
          <p:nvPr/>
        </p:nvSpPr>
        <p:spPr bwMode="auto">
          <a:xfrm>
            <a:off x="4595813" y="1857375"/>
            <a:ext cx="2857500" cy="1333500"/>
          </a:xfrm>
          <a:prstGeom prst="wedgeRoundRectCallout">
            <a:avLst>
              <a:gd name="adj1" fmla="val 82389"/>
              <a:gd name="adj2" fmla="val -68889"/>
              <a:gd name="adj3" fmla="val 16667"/>
            </a:avLst>
          </a:prstGeom>
          <a:solidFill>
            <a:srgbClr val="FF00FF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dirty="0"/>
              <a:t>database of users + roamers  in some geographic area. Caches the HLR</a:t>
            </a:r>
          </a:p>
        </p:txBody>
      </p:sp>
      <p:sp>
        <p:nvSpPr>
          <p:cNvPr id="52" name="وسيلة شرح مستطيلة مستديرة الزوايا 51"/>
          <p:cNvSpPr>
            <a:spLocks noChangeArrowheads="1"/>
          </p:cNvSpPr>
          <p:nvPr/>
        </p:nvSpPr>
        <p:spPr bwMode="auto">
          <a:xfrm>
            <a:off x="2738438" y="1285876"/>
            <a:ext cx="1714500" cy="1000125"/>
          </a:xfrm>
          <a:prstGeom prst="wedgeRoundRectCallout">
            <a:avLst>
              <a:gd name="adj1" fmla="val 123167"/>
              <a:gd name="adj2" fmla="val -71593"/>
              <a:gd name="adj3" fmla="val 16667"/>
            </a:avLst>
          </a:prstGeom>
          <a:solidFill>
            <a:srgbClr val="FF00FF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dirty="0"/>
              <a:t>Database of users’ secret keys</a:t>
            </a:r>
          </a:p>
          <a:p>
            <a:pPr algn="ctr">
              <a:defRPr/>
            </a:pP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54" name="وسيلة شرح مستطيلة مستديرة الزوايا 53"/>
          <p:cNvSpPr>
            <a:spLocks noChangeArrowheads="1"/>
          </p:cNvSpPr>
          <p:nvPr/>
        </p:nvSpPr>
        <p:spPr bwMode="auto">
          <a:xfrm>
            <a:off x="2881313" y="2214564"/>
            <a:ext cx="1928812" cy="866775"/>
          </a:xfrm>
          <a:prstGeom prst="wedgeRoundRectCallout">
            <a:avLst>
              <a:gd name="adj1" fmla="val 55019"/>
              <a:gd name="adj2" fmla="val -100662"/>
              <a:gd name="adj3" fmla="val 16667"/>
            </a:avLst>
          </a:prstGeom>
          <a:solidFill>
            <a:srgbClr val="FF00FF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anose="020F0502020204030204" pitchFamily="34" charset="0"/>
              </a:rPr>
              <a:t>database of valid equipment</a:t>
            </a:r>
          </a:p>
        </p:txBody>
      </p:sp>
      <p:sp>
        <p:nvSpPr>
          <p:cNvPr id="43064" name="AutoShape 56"/>
          <p:cNvSpPr>
            <a:spLocks noChangeArrowheads="1"/>
          </p:cNvSpPr>
          <p:nvPr/>
        </p:nvSpPr>
        <p:spPr bwMode="auto">
          <a:xfrm>
            <a:off x="4310064" y="3071814"/>
            <a:ext cx="4014787" cy="1144587"/>
          </a:xfrm>
          <a:prstGeom prst="wedgeRoundRectCallout">
            <a:avLst>
              <a:gd name="adj1" fmla="val -66690"/>
              <a:gd name="adj2" fmla="val -90991"/>
              <a:gd name="adj3" fmla="val 16667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1400"/>
              <a:t> BTS : provides the physical connection of     </a:t>
            </a:r>
          </a:p>
          <a:p>
            <a:pPr algn="just" eaLnBrk="1" hangingPunct="1"/>
            <a:r>
              <a:rPr lang="en-US" altLang="en-US" sz="1400"/>
              <a:t>   MS to the network in form of Air interface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endParaRPr lang="en-US" altLang="en-US" sz="1400"/>
          </a:p>
        </p:txBody>
      </p:sp>
      <p:pic>
        <p:nvPicPr>
          <p:cNvPr id="43066" name="Picture 58" descr="num50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6" y="620713"/>
            <a:ext cx="7143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F132E-1550-4119-9955-36BD42EE148B}" type="datetime1">
              <a:rPr lang="en-US" smtClean="0"/>
              <a:t>5/9/2017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65A-295A-4F15-950B-982C89E327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7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3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3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3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3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2000"/>
                                        <p:tgtEl>
                                          <p:spTgt spid="43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 nodeType="clickPar">
                      <p:stCondLst>
                        <p:cond delay="indefinite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 nodeType="clickPar">
                      <p:stCondLst>
                        <p:cond delay="indefinite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 nodeType="clickPar">
                      <p:stCondLst>
                        <p:cond delay="indefinite"/>
                      </p:stCondLst>
                      <p:childTnLst>
                        <p:par>
                          <p:cTn id="2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8" grpId="0" animBg="1"/>
      <p:bldP spid="69" grpId="0" animBg="1"/>
      <p:bldP spid="70" grpId="0" animBg="1"/>
      <p:bldP spid="71" grpId="0" animBg="1"/>
      <p:bldP spid="72" grpId="0"/>
      <p:bldP spid="75" grpId="0" animBg="1"/>
      <p:bldP spid="77" grpId="0" animBg="1"/>
      <p:bldP spid="79" grpId="0"/>
      <p:bldP spid="28705" grpId="0"/>
      <p:bldP spid="82" grpId="0" animBg="1"/>
      <p:bldP spid="83" grpId="0" animBg="1"/>
      <p:bldP spid="43" grpId="0" animBg="1"/>
      <p:bldP spid="47" grpId="0" animBg="1"/>
      <p:bldP spid="48" grpId="0" animBg="1"/>
      <p:bldP spid="48" grpId="1" animBg="1"/>
      <p:bldP spid="49" grpId="0" animBg="1"/>
      <p:bldP spid="49" grpId="1" animBg="1"/>
      <p:bldP spid="50" grpId="0" animBg="1"/>
      <p:bldP spid="51" grpId="0" animBg="1"/>
      <p:bldP spid="51" grpId="1" animBg="1"/>
      <p:bldP spid="52" grpId="0" animBg="1"/>
      <p:bldP spid="52" grpId="1" animBg="1"/>
      <p:bldP spid="430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Mobile </a:t>
            </a:r>
            <a:r>
              <a:rPr lang="en-US" dirty="0" smtClean="0">
                <a:solidFill>
                  <a:srgbClr val="FF0000"/>
                </a:solidFill>
              </a:rPr>
              <a:t>Communications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928812"/>
            <a:ext cx="6786890" cy="412908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EC53-65F3-45D7-B23F-1AAB2E1DC05E}" type="datetime1">
              <a:rPr lang="en-US" smtClean="0"/>
              <a:t>5/9/2017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65A-295A-4F15-950B-982C89E327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5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famous companies in the field of Telecommunications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01499322"/>
              </p:ext>
            </p:extLst>
          </p:nvPr>
        </p:nvGraphicFramePr>
        <p:xfrm>
          <a:off x="1128713" y="2543175"/>
          <a:ext cx="9944099" cy="3595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04317" y="5582267"/>
            <a:ext cx="1753779" cy="35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3062" y="2821925"/>
            <a:ext cx="1000125" cy="53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06065" y="4207035"/>
            <a:ext cx="750285" cy="58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74153" y="4970537"/>
            <a:ext cx="882197" cy="35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75253" y="4013301"/>
            <a:ext cx="1082924" cy="72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839837" y="4925824"/>
            <a:ext cx="1153756" cy="49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24827" y="3357170"/>
            <a:ext cx="1300162" cy="4423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40617" y="3635920"/>
            <a:ext cx="2005013" cy="39151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91AC-B052-42D1-AD9B-DB0E2251AD85}" type="datetime1">
              <a:rPr lang="en-US" smtClean="0"/>
              <a:t>5/9/2017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65A-295A-4F15-950B-982C89E327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1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Telecommunications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95402" y="2578090"/>
            <a:ext cx="96011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1. GSM/UMTS Core Network: This includes the engineers who are responsible for the nodes like MSCs/VLRs, STPs, MGWs, HLRs and so on.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2. BSS/RNC Engineers.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3. Packet Core Engineers who are responsible for the nodes like SGSN and GGSN.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4. IN (Intelligent Network).  </a:t>
            </a:r>
          </a:p>
          <a:p>
            <a:endParaRPr lang="en-US" dirty="0"/>
          </a:p>
          <a:p>
            <a:r>
              <a:rPr lang="en-US" dirty="0"/>
              <a:t>5. VAS (Value added service).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65A-295A-4F15-950B-982C89E327A4}" type="slidenum">
              <a:rPr lang="en-US" smtClean="0"/>
              <a:t>17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8604-B6EC-444F-9A15-A77CCEC499D8}" type="datetime1">
              <a:rPr lang="en-US" smtClean="0"/>
              <a:t>5/9/2017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86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Telecommunications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00175" y="2377949"/>
            <a:ext cx="9496423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6</a:t>
            </a:r>
            <a:r>
              <a:rPr lang="en-US" dirty="0"/>
              <a:t>. Transmission Engineers: (SONET and SDH) Who are responsible for the transmission nodes like ADM. </a:t>
            </a:r>
          </a:p>
          <a:p>
            <a:pPr>
              <a:lnSpc>
                <a:spcPct val="150000"/>
              </a:lnSpc>
            </a:pPr>
            <a:r>
              <a:rPr lang="en-US" dirty="0"/>
              <a:t>RF Engineers: Who are responsible for the radio like BTS, radio planning and optimization and Microwave. </a:t>
            </a:r>
          </a:p>
          <a:p>
            <a:pPr>
              <a:lnSpc>
                <a:spcPct val="150000"/>
              </a:lnSpc>
            </a:pPr>
            <a:r>
              <a:rPr lang="en-US" dirty="0"/>
              <a:t>8. Front Office Engineers: Who are </a:t>
            </a:r>
            <a:r>
              <a:rPr lang="en-US" dirty="0" err="1"/>
              <a:t>responsilbe</a:t>
            </a:r>
            <a:r>
              <a:rPr lang="en-US" dirty="0"/>
              <a:t> for monitoring the network nodes and links.</a:t>
            </a:r>
          </a:p>
          <a:p>
            <a:pPr>
              <a:lnSpc>
                <a:spcPct val="150000"/>
              </a:lnSpc>
            </a:pPr>
            <a:r>
              <a:rPr lang="en-US" dirty="0"/>
              <a:t>9. Rollout Engineers.</a:t>
            </a:r>
          </a:p>
          <a:p>
            <a:pPr>
              <a:lnSpc>
                <a:spcPct val="150000"/>
              </a:lnSpc>
            </a:pPr>
            <a:r>
              <a:rPr lang="en-US" dirty="0"/>
              <a:t>10. Site Maintenance Engineers.</a:t>
            </a:r>
          </a:p>
          <a:p>
            <a:pPr>
              <a:lnSpc>
                <a:spcPct val="150000"/>
              </a:lnSpc>
            </a:pPr>
            <a:r>
              <a:rPr lang="en-US" dirty="0"/>
              <a:t>11. Central Office Engineers for the PSTN networks. (This is for the land line as we have only one company working in this field which is Telecom Egypt).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0366A-5A79-45A7-90C9-E7BC6D6AFD21}" type="datetime1">
              <a:rPr lang="en-US" smtClean="0"/>
              <a:t>5/9/2017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65A-295A-4F15-950B-982C89E327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44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Networks</a:t>
            </a:r>
          </a:p>
        </p:txBody>
      </p:sp>
      <p:sp>
        <p:nvSpPr>
          <p:cNvPr id="3" name="Rectangle 2"/>
          <p:cNvSpPr/>
          <p:nvPr/>
        </p:nvSpPr>
        <p:spPr>
          <a:xfrm>
            <a:off x="714375" y="2386012"/>
            <a:ext cx="1018222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sz="2000" dirty="0"/>
              <a:t>الميزة الاساسية في المجال ده هي الانتشار وانه مجال واسع بمعني انه بيؤهلك انك تشتغل في شركات كتيرزي:</a:t>
            </a:r>
          </a:p>
          <a:p>
            <a:pPr algn="r" rtl="1"/>
            <a:r>
              <a:rPr lang="en-US" sz="2000" dirty="0"/>
              <a:t>Internet Service Providers (ISP)</a:t>
            </a:r>
            <a:r>
              <a:rPr lang="ar-EG" sz="2000" dirty="0"/>
              <a:t>  تي اي داتا ولينك ونور واتصالات وفودافون</a:t>
            </a:r>
            <a:endParaRPr lang="en-US" sz="2000" dirty="0"/>
          </a:p>
          <a:p>
            <a:pPr algn="r" rtl="1"/>
            <a:r>
              <a:rPr lang="en-US" sz="2000" dirty="0"/>
              <a:t>Mobile Operators</a:t>
            </a:r>
            <a:r>
              <a:rPr lang="ar-EG" sz="2000" dirty="0"/>
              <a:t>  موبينيل وفودافون واتصالات والمصريه للاتصالات</a:t>
            </a:r>
            <a:endParaRPr lang="en-US" sz="2000" dirty="0"/>
          </a:p>
          <a:p>
            <a:pPr algn="r" rtl="1"/>
            <a:r>
              <a:rPr lang="en-US" sz="2000" dirty="0"/>
              <a:t>Vendors</a:t>
            </a:r>
            <a:r>
              <a:rPr lang="ar-EG" sz="2000" dirty="0"/>
              <a:t>  اريكسون – هاواوي – نوكيا/سيمنز /الكاتيل/ </a:t>
            </a:r>
            <a:r>
              <a:rPr lang="en-US" sz="2000" dirty="0"/>
              <a:t>ZTE</a:t>
            </a:r>
            <a:r>
              <a:rPr lang="ar-EG" sz="2000" dirty="0"/>
              <a:t>-سيسكو-</a:t>
            </a:r>
            <a:r>
              <a:rPr lang="en-US" sz="2000" dirty="0"/>
              <a:t>HP/IBM</a:t>
            </a:r>
          </a:p>
          <a:p>
            <a:pPr algn="r" rtl="1"/>
            <a:r>
              <a:rPr lang="en-US" sz="2000" dirty="0"/>
              <a:t>System Integrators</a:t>
            </a:r>
            <a:r>
              <a:rPr lang="ar-EG" sz="2000" dirty="0"/>
              <a:t>  </a:t>
            </a:r>
            <a:r>
              <a:rPr lang="en-US" sz="2000" dirty="0"/>
              <a:t>Raya/ACT/</a:t>
            </a:r>
            <a:r>
              <a:rPr lang="en-US" sz="2000" dirty="0" err="1"/>
              <a:t>Alkan</a:t>
            </a:r>
            <a:endParaRPr lang="en-US" sz="2000" dirty="0"/>
          </a:p>
          <a:p>
            <a:pPr algn="r" rtl="1"/>
            <a:r>
              <a:rPr lang="en-US" sz="2000" dirty="0"/>
              <a:t>Banking</a:t>
            </a:r>
            <a:r>
              <a:rPr lang="ar-EG" sz="2000" dirty="0"/>
              <a:t> +</a:t>
            </a:r>
            <a:r>
              <a:rPr lang="en-US" sz="2000" dirty="0"/>
              <a:t>Governmental Organizations</a:t>
            </a:r>
            <a:r>
              <a:rPr lang="ar-EG" sz="2000" dirty="0"/>
              <a:t> مثل </a:t>
            </a:r>
            <a:r>
              <a:rPr lang="en-US" sz="2000" dirty="0"/>
              <a:t>NTRA</a:t>
            </a:r>
            <a:r>
              <a:rPr lang="ar-EG" sz="2000" dirty="0"/>
              <a:t>/</a:t>
            </a:r>
            <a:r>
              <a:rPr lang="en-US" sz="2000" dirty="0"/>
              <a:t>ITIDA</a:t>
            </a:r>
            <a:r>
              <a:rPr lang="ar-EG" sz="2000" dirty="0"/>
              <a:t>/</a:t>
            </a:r>
            <a:r>
              <a:rPr lang="en-US" sz="2000" dirty="0" smtClean="0"/>
              <a:t>MCIT IT Engineer</a:t>
            </a:r>
            <a:endParaRPr lang="en-US" sz="2000" dirty="0"/>
          </a:p>
          <a:p>
            <a:pPr algn="r" rtl="1"/>
            <a:r>
              <a:rPr lang="ar-EG" sz="2000" dirty="0" smtClean="0"/>
              <a:t>نصائح</a:t>
            </a:r>
          </a:p>
          <a:p>
            <a:pPr algn="r" rtl="1"/>
            <a:r>
              <a:rPr lang="ar-EG" sz="2000" dirty="0" smtClean="0"/>
              <a:t>1 – ابدأ باسهل كورس </a:t>
            </a:r>
            <a:r>
              <a:rPr lang="en-US" sz="2000" dirty="0" smtClean="0"/>
              <a:t>CCNA</a:t>
            </a:r>
            <a:r>
              <a:rPr lang="ar-EG" sz="2000" dirty="0" smtClean="0"/>
              <a:t>  سيسكو وخد ال </a:t>
            </a:r>
            <a:r>
              <a:rPr lang="en-US" sz="2000" dirty="0" smtClean="0"/>
              <a:t>Certification  </a:t>
            </a:r>
          </a:p>
          <a:p>
            <a:pPr algn="r" rtl="1"/>
            <a:r>
              <a:rPr lang="ar-EG" sz="2000" dirty="0" smtClean="0"/>
              <a:t>2 - حاول تعمل مشروع التخرج في حاجة ليها علاقة بالشبكات </a:t>
            </a:r>
            <a:r>
              <a:rPr lang="en-US" sz="2000" dirty="0" smtClean="0"/>
              <a:t>Practical  </a:t>
            </a:r>
            <a:r>
              <a:rPr lang="ar-EG" sz="2000" dirty="0" smtClean="0"/>
              <a:t> و معلومات ال</a:t>
            </a:r>
            <a:r>
              <a:rPr lang="en-US" sz="2000" dirty="0" smtClean="0"/>
              <a:t> Telecommunications </a:t>
            </a:r>
            <a:r>
              <a:rPr lang="ar-EG" sz="2000" dirty="0" smtClean="0"/>
              <a:t> الاساسية زي ال</a:t>
            </a:r>
            <a:endParaRPr lang="en-US" sz="2000" dirty="0" smtClean="0"/>
          </a:p>
          <a:p>
            <a:pPr algn="r" rtl="1"/>
            <a:r>
              <a:rPr lang="ar-EG" sz="2000" dirty="0" smtClean="0"/>
              <a:t> </a:t>
            </a:r>
            <a:r>
              <a:rPr lang="en-US" sz="2000" dirty="0" smtClean="0"/>
              <a:t>GSM/GPRS/UMTS Network Architecture and Interfaces</a:t>
            </a:r>
          </a:p>
          <a:p>
            <a:pPr algn="r" rtl="1"/>
            <a:r>
              <a:rPr lang="en-US" sz="2000" dirty="0" smtClean="0"/>
              <a:t> </a:t>
            </a:r>
            <a:r>
              <a:rPr lang="ar-EG" sz="2000" dirty="0" smtClean="0"/>
              <a:t>حتكون مفيدة لو حتشتغل في</a:t>
            </a:r>
            <a:r>
              <a:rPr lang="en-US" sz="2000" dirty="0" smtClean="0"/>
              <a:t> Mobile Operator or Vendor </a:t>
            </a:r>
            <a:endParaRPr lang="ar-EG" sz="2000" dirty="0"/>
          </a:p>
        </p:txBody>
      </p:sp>
      <p:pic>
        <p:nvPicPr>
          <p:cNvPr id="4" name="Picture 2" descr="Image result for computer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700337"/>
            <a:ext cx="1919798" cy="221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6E8C-8821-4022-A7A9-C367C7CB72C8}" type="datetime1">
              <a:rPr lang="en-US" smtClean="0"/>
              <a:t>5/9/2017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65A-295A-4F15-950B-982C89E327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15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 on my website.</a:t>
            </a:r>
          </a:p>
          <a:p>
            <a:r>
              <a:rPr lang="en-US" dirty="0" smtClean="0"/>
              <a:t>How to be a good Engineer.</a:t>
            </a:r>
          </a:p>
          <a:p>
            <a:r>
              <a:rPr lang="en-US" dirty="0" smtClean="0"/>
              <a:t>Why ECE.</a:t>
            </a:r>
          </a:p>
          <a:p>
            <a:r>
              <a:rPr lang="en-US" dirty="0" smtClean="0"/>
              <a:t>ECE majors.</a:t>
            </a:r>
          </a:p>
          <a:p>
            <a:r>
              <a:rPr lang="en-US" dirty="0" smtClean="0"/>
              <a:t>How to select your major.</a:t>
            </a:r>
          </a:p>
          <a:p>
            <a:r>
              <a:rPr lang="en-US" dirty="0" smtClean="0"/>
              <a:t>Opportunities after graduation.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0565-5571-4B2D-8F03-D8C81BB9B657}" type="datetime1">
              <a:rPr lang="en-US" smtClean="0"/>
              <a:t>5/9/2017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65A-295A-4F15-950B-982C89E327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6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Networks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95402" y="2502278"/>
            <a:ext cx="96011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sz="2000" dirty="0" smtClean="0"/>
              <a:t>3 – </a:t>
            </a:r>
            <a:r>
              <a:rPr lang="ar-EG" sz="2000" dirty="0"/>
              <a:t>اهم مجالات الشغل ب </a:t>
            </a:r>
            <a:r>
              <a:rPr lang="en-US" sz="2000" dirty="0"/>
              <a:t>CCNA </a:t>
            </a:r>
            <a:r>
              <a:rPr lang="ar-EG" sz="2000" dirty="0"/>
              <a:t> هي </a:t>
            </a:r>
            <a:r>
              <a:rPr lang="en-US" sz="2000" dirty="0"/>
              <a:t>Networks Administration and Engineering</a:t>
            </a:r>
            <a:r>
              <a:rPr lang="ar-EG" sz="2000" dirty="0"/>
              <a:t> ، ثم طور نفسك بعد التخرج ب </a:t>
            </a:r>
            <a:r>
              <a:rPr lang="en-US" sz="2000" dirty="0"/>
              <a:t>CCNP</a:t>
            </a:r>
          </a:p>
          <a:p>
            <a:pPr algn="r" rtl="1"/>
            <a:r>
              <a:rPr lang="ar-EG" sz="2000" dirty="0"/>
              <a:t>4 – استكمل المسيره ب  بعد </a:t>
            </a:r>
            <a:r>
              <a:rPr lang="en-US" sz="2000" dirty="0"/>
              <a:t>CCNA</a:t>
            </a:r>
            <a:r>
              <a:rPr lang="ar-EG" sz="2000" dirty="0"/>
              <a:t> ب</a:t>
            </a:r>
            <a:r>
              <a:rPr lang="en-US" sz="2000" dirty="0"/>
              <a:t>CCNA Voice </a:t>
            </a:r>
            <a:r>
              <a:rPr lang="ar-EG" sz="2000" dirty="0"/>
              <a:t>عشان تشتغل في </a:t>
            </a:r>
            <a:r>
              <a:rPr lang="en-US" sz="2000" dirty="0"/>
              <a:t>VOIP</a:t>
            </a:r>
          </a:p>
          <a:p>
            <a:pPr algn="r" rtl="1"/>
            <a:r>
              <a:rPr lang="ar-EG" sz="2000" dirty="0"/>
              <a:t>5 – لو عاوز تشتغل في </a:t>
            </a:r>
            <a:r>
              <a:rPr lang="en-US" sz="2000" dirty="0"/>
              <a:t>Network Security</a:t>
            </a:r>
            <a:r>
              <a:rPr lang="ar-EG" sz="2000" dirty="0"/>
              <a:t> هتحتاج </a:t>
            </a:r>
            <a:r>
              <a:rPr lang="en-US" sz="2000" dirty="0"/>
              <a:t>CCNA + CCNA security</a:t>
            </a:r>
          </a:p>
          <a:p>
            <a:pPr algn="r" rtl="1"/>
            <a:r>
              <a:rPr lang="ar-EG" sz="2000" dirty="0"/>
              <a:t>6-  مجال الشغل في </a:t>
            </a:r>
            <a:r>
              <a:rPr lang="en-US" sz="2000" dirty="0"/>
              <a:t>Wireless Networks</a:t>
            </a:r>
            <a:r>
              <a:rPr lang="ar-EG" sz="2000" dirty="0"/>
              <a:t>  هيحتاج منك </a:t>
            </a:r>
            <a:r>
              <a:rPr lang="en-US" sz="2000" dirty="0"/>
              <a:t>CCNA + CCNA wireless</a:t>
            </a:r>
          </a:p>
          <a:p>
            <a:pPr algn="r" rtl="1"/>
            <a:r>
              <a:rPr lang="ar-EG" sz="2000" dirty="0"/>
              <a:t>7 – مجال </a:t>
            </a:r>
            <a:r>
              <a:rPr lang="en-US" sz="2000" dirty="0"/>
              <a:t>System Administration</a:t>
            </a:r>
            <a:r>
              <a:rPr lang="ar-EG" sz="2000" dirty="0"/>
              <a:t> ومحتاج </a:t>
            </a:r>
            <a:r>
              <a:rPr lang="en-US" sz="2000" dirty="0"/>
              <a:t>CCNA + UNIX+MSCA+MCSE</a:t>
            </a:r>
            <a:endParaRPr lang="ar-EG" sz="2000" dirty="0"/>
          </a:p>
          <a:p>
            <a:pPr algn="r" rtl="1"/>
            <a:r>
              <a:rPr lang="ar-EG" sz="2000" dirty="0"/>
              <a:t>8 – مجال </a:t>
            </a:r>
            <a:r>
              <a:rPr lang="en-US" sz="2000" dirty="0"/>
              <a:t>System Administration</a:t>
            </a:r>
            <a:r>
              <a:rPr lang="ar-EG" sz="2000" dirty="0"/>
              <a:t> وهيحتاج</a:t>
            </a:r>
            <a:r>
              <a:rPr lang="en-US" sz="2000" dirty="0"/>
              <a:t> CCNA +SNMP + tools like HP Open View, IBM Tivoli and OPNET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98B0-2A53-4E7B-ADD6-3236B34D0712}" type="datetime1">
              <a:rPr lang="en-US" smtClean="0"/>
              <a:t>5/9/2017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65A-295A-4F15-950B-982C89E327A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65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8674" y="2314580"/>
            <a:ext cx="10444163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EG" sz="2000" b="1" i="0" u="none" strike="noStrike" baseline="0" dirty="0" smtClean="0">
                <a:latin typeface="TimesNewRomanPS-BoldMT"/>
              </a:rPr>
              <a:t>جامعة بنها</a:t>
            </a:r>
          </a:p>
          <a:p>
            <a:pPr algn="ctr">
              <a:lnSpc>
                <a:spcPct val="130000"/>
              </a:lnSpc>
            </a:pPr>
            <a:r>
              <a:rPr lang="ar-EG" sz="2000" b="1" i="0" u="none" strike="noStrike" baseline="0" dirty="0" smtClean="0">
                <a:latin typeface="TimesNewRomanPS-BoldMT"/>
              </a:rPr>
              <a:t>كلية الهندسة بشبرا</a:t>
            </a:r>
          </a:p>
          <a:p>
            <a:pPr algn="ctr">
              <a:lnSpc>
                <a:spcPct val="130000"/>
              </a:lnSpc>
            </a:pPr>
            <a:r>
              <a:rPr lang="ar-EG" sz="2800" b="1" i="0" u="none" strike="noStrike" baseline="0" dirty="0" smtClean="0">
                <a:latin typeface="TimesNewRomanPS-BoldMT"/>
              </a:rPr>
              <a:t>برنامج هندسة الاتصالات والحاسبات</a:t>
            </a:r>
          </a:p>
          <a:p>
            <a:pPr algn="ctr">
              <a:lnSpc>
                <a:spcPct val="130000"/>
              </a:lnSpc>
            </a:pPr>
            <a:r>
              <a:rPr lang="ar-EG" sz="2800" b="1" i="0" u="none" strike="noStrike" baseline="0" dirty="0" smtClean="0">
                <a:latin typeface="TimesNewRomanPS-BoldMT"/>
              </a:rPr>
              <a:t>بنظام الساعات المعتمدة</a:t>
            </a:r>
          </a:p>
          <a:p>
            <a:pPr algn="ctr">
              <a:lnSpc>
                <a:spcPct val="130000"/>
              </a:lnSpc>
            </a:pPr>
            <a:r>
              <a:rPr lang="ar-EG" sz="2400" b="1" i="0" u="none" strike="noStrike" baseline="0" dirty="0" smtClean="0">
                <a:latin typeface="SakkalMajalla-Bold"/>
              </a:rPr>
              <a:t>إعلان عن بدء الدراسة ببرنامج "هندسة الاتصالات والحاسبات" بنظام الساعات المعتمدة</a:t>
            </a:r>
          </a:p>
          <a:p>
            <a:pPr algn="ctr">
              <a:lnSpc>
                <a:spcPct val="130000"/>
              </a:lnSpc>
            </a:pPr>
            <a:r>
              <a:rPr lang="ar-EG" b="1" i="0" u="none" strike="noStrike" baseline="0" dirty="0" smtClean="0">
                <a:latin typeface="SakkalMajalla-Bold"/>
              </a:rPr>
              <a:t>تم بفضل الله اعتماد برنامج "بكالوريوس هندسة الاتصالات والحاسبات" بنظام الساعات المعتمدة،</a:t>
            </a:r>
          </a:p>
          <a:p>
            <a:pPr algn="ctr">
              <a:lnSpc>
                <a:spcPct val="130000"/>
              </a:lnSpc>
            </a:pPr>
            <a:r>
              <a:rPr lang="ar-EG" b="1" i="0" u="none" strike="noStrike" baseline="0" dirty="0" smtClean="0">
                <a:latin typeface="SakkalMajalla-Bold"/>
              </a:rPr>
              <a:t>بكلية الهندسة بشبرا –جامعة بنها. يتم التسجيل في البرنامج بدءا من هذا الفصل الدراسي بالحضور إلى مكتب الأستاذ الدكتور رئيس قسم الهندسة الكهربائية او مكتب الأستاذ الدكتور/هالة محمد عبدالقادر بقسم الهندسة الكهربائية بالمبنى الفرعي. علما بأن الدراسة ستبدأ في (المستوى الأول)السنة الإعدادية ( والمستوى الثاني )سنة أولى هندسة الاتصالات والحاسبات فور اكتمال الحد الأدني.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927" y="881068"/>
            <a:ext cx="1879656" cy="143351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2E80-D782-45BF-9F2F-E3592A7B29A6}" type="datetime1">
              <a:rPr lang="en-US" smtClean="0"/>
              <a:t>5/9/2017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65A-295A-4F15-950B-982C89E327A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9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119" y="2916009"/>
            <a:ext cx="6461760" cy="2723023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40BD7-4E31-45C9-9DB1-2915073F485D}" type="datetime1">
              <a:rPr lang="en-US" smtClean="0"/>
              <a:t>5/9/2017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1214-C79D-4955-AADB-E87CF79BB7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2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295401" y="2484793"/>
            <a:ext cx="960119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Find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presentation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on my website:</a:t>
            </a:r>
          </a:p>
          <a:p>
            <a:pPr>
              <a:defRPr/>
            </a:pP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www.bu.edu.eg/staff/sherifsalah3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Contact me:</a:t>
            </a:r>
          </a:p>
          <a:p>
            <a:pPr>
              <a:defRPr/>
            </a:pP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Sherif.salah@feng.bu.edu.eg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856CFCD-94AD-4B92-A840-EC0BCD49EA07}" type="datetime1">
              <a:rPr lang="en-US" altLang="en-US" smtClean="0"/>
              <a:t>5/9/2017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D60F2DF-3352-4062-B555-94FD359E6B4E}" type="slidenum">
              <a:rPr lang="en-US" altLang="en-US">
                <a:solidFill>
                  <a:srgbClr val="898989"/>
                </a:solidFill>
              </a:rPr>
              <a:pPr eaLnBrk="1" hangingPunct="1"/>
              <a:t>3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on my </a:t>
            </a:r>
            <a:r>
              <a:rPr lang="en-US" dirty="0" smtClean="0"/>
              <a:t>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1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be a good </a:t>
            </a:r>
            <a:r>
              <a:rPr lang="en-US" dirty="0" smtClean="0"/>
              <a:t>Engineer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ICDL.</a:t>
            </a:r>
          </a:p>
          <a:p>
            <a:r>
              <a:rPr lang="en-US" dirty="0" smtClean="0"/>
              <a:t>Language (English).</a:t>
            </a:r>
          </a:p>
          <a:p>
            <a:r>
              <a:rPr lang="en-US" dirty="0" smtClean="0"/>
              <a:t>Technical Courses.</a:t>
            </a:r>
          </a:p>
          <a:p>
            <a:r>
              <a:rPr lang="en-US" dirty="0" smtClean="0"/>
              <a:t>Practical Training in companies.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C3C9-EFBB-44DF-9A59-4EFFABA6393E}" type="datetime1">
              <a:rPr lang="en-US" smtClean="0"/>
              <a:t>5/9/2017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65A-295A-4F15-950B-982C89E327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0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01204"/>
              </p:ext>
            </p:extLst>
          </p:nvPr>
        </p:nvGraphicFramePr>
        <p:xfrm>
          <a:off x="931862" y="2457450"/>
          <a:ext cx="9712325" cy="3623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 smtClean="0"/>
              <a:t>Electrical Engineering Department 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27435963"/>
              </p:ext>
            </p:extLst>
          </p:nvPr>
        </p:nvGraphicFramePr>
        <p:xfrm>
          <a:off x="6972300" y="3657601"/>
          <a:ext cx="4030662" cy="2509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11A9C-E3E7-48C9-AFFD-5E0207297C06}" type="datetime1">
              <a:rPr lang="en-US" smtClean="0"/>
              <a:t>5/9/2017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65A-295A-4F15-950B-982C89E327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Why ECE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8" y="4943475"/>
            <a:ext cx="1528764" cy="1140693"/>
          </a:xfrm>
          <a:prstGeom prst="rect">
            <a:avLst/>
          </a:prstGeom>
        </p:spPr>
      </p:pic>
      <p:pic>
        <p:nvPicPr>
          <p:cNvPr id="1028" name="Picture 4" descr="Image result for mobile communic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55"/>
          <a:stretch/>
        </p:blipFill>
        <p:spPr bwMode="auto">
          <a:xfrm>
            <a:off x="7998737" y="4994959"/>
            <a:ext cx="2466975" cy="116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robot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484" y="4982008"/>
            <a:ext cx="1471440" cy="110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43113" y="4633340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Robotics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26321" y="4633340"/>
            <a:ext cx="2654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Mobile Communications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6106" y="2485931"/>
            <a:ext cx="2141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Embedded Systems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6843" y="2457261"/>
            <a:ext cx="3084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Antennas &amp; RF/Microwave Engineering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4" y="2831259"/>
            <a:ext cx="2808522" cy="1851997"/>
          </a:xfrm>
          <a:prstGeom prst="rect">
            <a:avLst/>
          </a:prstGeom>
        </p:spPr>
      </p:pic>
      <p:pic>
        <p:nvPicPr>
          <p:cNvPr id="1034" name="Picture 10" descr="Image result for antenna system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024" y="3165147"/>
            <a:ext cx="2108303" cy="135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231268" y="2485931"/>
            <a:ext cx="4001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Wired and Wireless Communications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38" name="Picture 14" descr="Image result for wired communicati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309" y="2831259"/>
            <a:ext cx="2900366" cy="192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computer networ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513" y="4857729"/>
            <a:ext cx="2307195" cy="138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55655" y="4633340"/>
            <a:ext cx="2239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Computer Networks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B2CA-E447-450D-91D9-3E9EEEE14CD8}" type="datetime1">
              <a:rPr lang="en-US" smtClean="0"/>
              <a:t>5/9/2017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65A-295A-4F15-950B-982C89E327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1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Antennas &amp; RF/Microwave </a:t>
            </a:r>
            <a:r>
              <a:rPr lang="en-US" dirty="0" smtClean="0">
                <a:solidFill>
                  <a:srgbClr val="FF0000"/>
                </a:solidFill>
              </a:rPr>
              <a:t>Engineering</a:t>
            </a:r>
            <a:endParaRPr lang="en-US" dirty="0"/>
          </a:p>
        </p:txBody>
      </p:sp>
      <p:pic>
        <p:nvPicPr>
          <p:cNvPr id="5122" name="Picture 2" descr="Image result for horn antenna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447924"/>
            <a:ext cx="40100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antenna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4438649"/>
            <a:ext cx="4673600" cy="17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antenna typ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7" y="1794036"/>
            <a:ext cx="5480049" cy="463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32B5-C542-42C8-8CC7-55433FF31D17}" type="datetime1">
              <a:rPr lang="en-US" smtClean="0"/>
              <a:t>5/9/2017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65A-295A-4F15-950B-982C89E327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0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Antennas &amp; RF/Microwave Engineering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4" y="2683028"/>
            <a:ext cx="4624387" cy="318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s://upload.wikimedia.org/wikipedia/commons/2/28/A_General_View_of_a_Microwave_Imaging_Syst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21639"/>
            <a:ext cx="5327865" cy="365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07863" y="2304881"/>
            <a:ext cx="1918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3B42D1"/>
                </a:solidFill>
              </a:rPr>
              <a:t>Microwave imaging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948443" y="2304881"/>
            <a:ext cx="1649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3B42D1"/>
                </a:solidFill>
              </a:rPr>
              <a:t>Microwave oven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627B-021F-4229-AF0E-61A8CA7BC728}" type="datetime1">
              <a:rPr lang="en-US" smtClean="0"/>
              <a:t>5/9/2017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65A-295A-4F15-950B-982C89E327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6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Embedded </a:t>
            </a:r>
            <a:r>
              <a:rPr lang="en-US" dirty="0" smtClean="0">
                <a:solidFill>
                  <a:srgbClr val="FF0000"/>
                </a:solidFill>
              </a:rPr>
              <a:t>Systems</a:t>
            </a:r>
            <a:endParaRPr lang="en-US" dirty="0"/>
          </a:p>
        </p:txBody>
      </p:sp>
      <p:pic>
        <p:nvPicPr>
          <p:cNvPr id="6146" name="Picture 2" descr="Image result for embedded systems block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440" y="3057525"/>
            <a:ext cx="6405119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7423-7C44-4CE6-91AF-F77F51E8B228}" type="datetime1">
              <a:rPr lang="en-US" smtClean="0"/>
              <a:t>5/9/2017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065A-295A-4F15-950B-982C89E327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4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908</TotalTime>
  <Words>727</Words>
  <Application>Microsoft Office PowerPoint</Application>
  <PresentationFormat>Widescreen</PresentationFormat>
  <Paragraphs>195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Garamond</vt:lpstr>
      <vt:lpstr>SakkalMajalla-Bold</vt:lpstr>
      <vt:lpstr>Times New Roman</vt:lpstr>
      <vt:lpstr>TimesNewRomanPS-BoldMT</vt:lpstr>
      <vt:lpstr>Wingdings</vt:lpstr>
      <vt:lpstr>Organic</vt:lpstr>
      <vt:lpstr>Introduction to Electronics and Communications Engineering</vt:lpstr>
      <vt:lpstr>Agenda</vt:lpstr>
      <vt:lpstr>Lecture on my website</vt:lpstr>
      <vt:lpstr>How to be a good Engineer</vt:lpstr>
      <vt:lpstr>Electrical Engineering Department </vt:lpstr>
      <vt:lpstr>Why ECE</vt:lpstr>
      <vt:lpstr>Antennas &amp; RF/Microwave Engineering</vt:lpstr>
      <vt:lpstr>Antennas &amp; RF/Microwave Engineering</vt:lpstr>
      <vt:lpstr>Embedded Systems</vt:lpstr>
      <vt:lpstr>PowerPoint Presentation</vt:lpstr>
      <vt:lpstr>The famous companies in the field of Electronics</vt:lpstr>
      <vt:lpstr>The famous companies in the field of Embedded Systems</vt:lpstr>
      <vt:lpstr>PowerPoint Presentation</vt:lpstr>
      <vt:lpstr>PowerPoint Presentation</vt:lpstr>
      <vt:lpstr>Mobile Communications</vt:lpstr>
      <vt:lpstr>The famous companies in the field of Telecommunications</vt:lpstr>
      <vt:lpstr>Telecommunications</vt:lpstr>
      <vt:lpstr>Telecommunications</vt:lpstr>
      <vt:lpstr>Networks</vt:lpstr>
      <vt:lpstr>Networks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Electronics &amp; Communications Engineering</dc:title>
  <dc:creator>Dr.Sherif Hekal</dc:creator>
  <cp:lastModifiedBy>Dr.Sherif Hekal</cp:lastModifiedBy>
  <cp:revision>36</cp:revision>
  <dcterms:created xsi:type="dcterms:W3CDTF">2017-05-07T18:49:26Z</dcterms:created>
  <dcterms:modified xsi:type="dcterms:W3CDTF">2017-05-09T11:32:41Z</dcterms:modified>
</cp:coreProperties>
</file>